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Default Extension="tiff" ContentType="image/tif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26"/>
  </p:notesMasterIdLst>
  <p:sldIdLst>
    <p:sldId id="375" r:id="rId3"/>
    <p:sldId id="376" r:id="rId4"/>
    <p:sldId id="373" r:id="rId5"/>
    <p:sldId id="379" r:id="rId6"/>
    <p:sldId id="377" r:id="rId7"/>
    <p:sldId id="304" r:id="rId8"/>
    <p:sldId id="378" r:id="rId9"/>
    <p:sldId id="369" r:id="rId10"/>
    <p:sldId id="370" r:id="rId11"/>
    <p:sldId id="272" r:id="rId12"/>
    <p:sldId id="371" r:id="rId13"/>
    <p:sldId id="356" r:id="rId14"/>
    <p:sldId id="357" r:id="rId15"/>
    <p:sldId id="364" r:id="rId16"/>
    <p:sldId id="365" r:id="rId17"/>
    <p:sldId id="358" r:id="rId18"/>
    <p:sldId id="366" r:id="rId19"/>
    <p:sldId id="359" r:id="rId20"/>
    <p:sldId id="360" r:id="rId21"/>
    <p:sldId id="362" r:id="rId22"/>
    <p:sldId id="361" r:id="rId23"/>
    <p:sldId id="363" r:id="rId24"/>
    <p:sldId id="37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66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0769" autoAdjust="0"/>
    <p:restoredTop sz="85747" autoAdjust="0"/>
  </p:normalViewPr>
  <p:slideViewPr>
    <p:cSldViewPr>
      <p:cViewPr>
        <p:scale>
          <a:sx n="97" d="100"/>
          <a:sy n="97" d="100"/>
        </p:scale>
        <p:origin x="-1950"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FF7DC-2B5D-41A6-A644-E761EF84D343}"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ru-RU"/>
        </a:p>
      </dgm:t>
    </dgm:pt>
    <dgm:pt modelId="{0D6D1239-3D71-40D4-AC43-0432479D31F6}">
      <dgm:prSet phldrT="[Текст]" custT="1"/>
      <dgm:spPr/>
      <dgm:t>
        <a:bodyPr/>
        <a:lstStyle/>
        <a:p>
          <a:r>
            <a:rPr lang="uk-UA" sz="2000" dirty="0" smtClean="0"/>
            <a:t>Стратегічний документ</a:t>
          </a:r>
        </a:p>
        <a:p>
          <a:r>
            <a:rPr lang="uk-UA" sz="2000" dirty="0" smtClean="0"/>
            <a:t>(Програма діяльності Уряду, Прогноз економічного і соціального розвитку України тощо)</a:t>
          </a:r>
        </a:p>
      </dgm:t>
    </dgm:pt>
    <dgm:pt modelId="{8AA987D7-5524-440B-A4DA-CDF02414F3CE}" type="parTrans" cxnId="{D10FB3B4-18DB-4D11-B5CA-2B5F37A1CBD7}">
      <dgm:prSet/>
      <dgm:spPr/>
      <dgm:t>
        <a:bodyPr/>
        <a:lstStyle/>
        <a:p>
          <a:endParaRPr lang="ru-RU" sz="1200"/>
        </a:p>
      </dgm:t>
    </dgm:pt>
    <dgm:pt modelId="{F9A15E9D-DF9D-465D-94C3-D6FEDB7D6742}" type="sibTrans" cxnId="{D10FB3B4-18DB-4D11-B5CA-2B5F37A1CBD7}">
      <dgm:prSet/>
      <dgm:spPr/>
      <dgm:t>
        <a:bodyPr/>
        <a:lstStyle/>
        <a:p>
          <a:endParaRPr lang="ru-RU" sz="1200"/>
        </a:p>
      </dgm:t>
    </dgm:pt>
    <dgm:pt modelId="{9CBCF320-60E1-4C31-923F-2C895D026B67}">
      <dgm:prSet phldrT="[Текст]" custT="1"/>
      <dgm:spPr/>
      <dgm:t>
        <a:bodyPr/>
        <a:lstStyle/>
        <a:p>
          <a:r>
            <a:rPr lang="uk-UA" sz="1800" dirty="0" smtClean="0"/>
            <a:t>Програма економічного і соціального розвитку міста</a:t>
          </a:r>
        </a:p>
      </dgm:t>
    </dgm:pt>
    <dgm:pt modelId="{E0169AC8-370A-4C80-8521-1438036CF5B9}" type="parTrans" cxnId="{F6396365-D556-47B0-AD04-AD36771CFBCA}">
      <dgm:prSet/>
      <dgm:spPr/>
      <dgm:t>
        <a:bodyPr/>
        <a:lstStyle/>
        <a:p>
          <a:endParaRPr lang="ru-RU" sz="1200"/>
        </a:p>
      </dgm:t>
    </dgm:pt>
    <dgm:pt modelId="{0FA6AA40-BB37-4BA8-92A3-663B126D2BE7}" type="sibTrans" cxnId="{F6396365-D556-47B0-AD04-AD36771CFBCA}">
      <dgm:prSet/>
      <dgm:spPr/>
      <dgm:t>
        <a:bodyPr/>
        <a:lstStyle/>
        <a:p>
          <a:endParaRPr lang="ru-RU" sz="1200"/>
        </a:p>
      </dgm:t>
    </dgm:pt>
    <dgm:pt modelId="{39F85933-5D3E-4D37-9094-A5DBA5A6A971}">
      <dgm:prSet phldrT="[Текст]" custT="1"/>
      <dgm:spPr/>
      <dgm:t>
        <a:bodyPr/>
        <a:lstStyle/>
        <a:p>
          <a:r>
            <a:rPr lang="uk-UA" sz="1400" b="1" dirty="0" smtClean="0"/>
            <a:t>Міська цільова програма 1</a:t>
          </a:r>
          <a:endParaRPr lang="ru-RU" sz="1400" b="1" dirty="0"/>
        </a:p>
      </dgm:t>
    </dgm:pt>
    <dgm:pt modelId="{62E4B164-9920-4B17-B007-43221088C7CD}" type="parTrans" cxnId="{0B01B696-5A0C-4EB7-83EE-4F2095C6F34E}">
      <dgm:prSet/>
      <dgm:spPr/>
      <dgm:t>
        <a:bodyPr/>
        <a:lstStyle/>
        <a:p>
          <a:endParaRPr lang="ru-RU" sz="1200"/>
        </a:p>
      </dgm:t>
    </dgm:pt>
    <dgm:pt modelId="{6D25CACE-1CCB-4FD7-ACC7-615A48DFD75E}" type="sibTrans" cxnId="{0B01B696-5A0C-4EB7-83EE-4F2095C6F34E}">
      <dgm:prSet/>
      <dgm:spPr/>
      <dgm:t>
        <a:bodyPr/>
        <a:lstStyle/>
        <a:p>
          <a:endParaRPr lang="ru-RU" sz="1200"/>
        </a:p>
      </dgm:t>
    </dgm:pt>
    <dgm:pt modelId="{9D5D34BD-FCA4-41C1-A924-E4B53E908E25}">
      <dgm:prSet phldrT="[Текст]" custT="1"/>
      <dgm:spPr/>
      <dgm:t>
        <a:bodyPr/>
        <a:lstStyle/>
        <a:p>
          <a:r>
            <a:rPr lang="uk-UA" sz="1400" b="1" dirty="0" smtClean="0"/>
            <a:t>Міська цільова програма 2</a:t>
          </a:r>
        </a:p>
      </dgm:t>
    </dgm:pt>
    <dgm:pt modelId="{7BEA0E8E-DEBC-4227-B765-05262A64F88A}" type="parTrans" cxnId="{FB8438EF-493A-49E8-A822-18ADCA45BED2}">
      <dgm:prSet/>
      <dgm:spPr/>
      <dgm:t>
        <a:bodyPr/>
        <a:lstStyle/>
        <a:p>
          <a:endParaRPr lang="ru-RU" sz="1200"/>
        </a:p>
      </dgm:t>
    </dgm:pt>
    <dgm:pt modelId="{87BEA3BD-2257-4305-869C-E03CC40D3737}" type="sibTrans" cxnId="{FB8438EF-493A-49E8-A822-18ADCA45BED2}">
      <dgm:prSet/>
      <dgm:spPr/>
      <dgm:t>
        <a:bodyPr/>
        <a:lstStyle/>
        <a:p>
          <a:endParaRPr lang="ru-RU" sz="1200"/>
        </a:p>
      </dgm:t>
    </dgm:pt>
    <dgm:pt modelId="{606DA99F-03B9-4720-9C75-64EE1A7690FB}">
      <dgm:prSet phldrT="[Текст]" custT="1"/>
      <dgm:spPr/>
      <dgm:t>
        <a:bodyPr/>
        <a:lstStyle/>
        <a:p>
          <a:r>
            <a:rPr lang="uk-UA" sz="1400" b="1" dirty="0" smtClean="0"/>
            <a:t>Міська цільова програма </a:t>
          </a:r>
          <a:r>
            <a:rPr lang="en-US" sz="1400" b="1" dirty="0" smtClean="0"/>
            <a:t>N</a:t>
          </a:r>
          <a:endParaRPr lang="uk-UA" sz="1400" b="1" dirty="0" smtClean="0"/>
        </a:p>
      </dgm:t>
    </dgm:pt>
    <dgm:pt modelId="{1C6F611F-E5E8-43F3-B76E-3554337EABFD}" type="parTrans" cxnId="{C6F16258-982D-4C72-8A8A-912C444CB804}">
      <dgm:prSet/>
      <dgm:spPr/>
      <dgm:t>
        <a:bodyPr/>
        <a:lstStyle/>
        <a:p>
          <a:endParaRPr lang="ru-RU" sz="1200"/>
        </a:p>
      </dgm:t>
    </dgm:pt>
    <dgm:pt modelId="{9E56F0E9-AA1F-4611-A88E-597D5A0261AC}" type="sibTrans" cxnId="{C6F16258-982D-4C72-8A8A-912C444CB804}">
      <dgm:prSet/>
      <dgm:spPr/>
      <dgm:t>
        <a:bodyPr/>
        <a:lstStyle/>
        <a:p>
          <a:endParaRPr lang="ru-RU" sz="1200"/>
        </a:p>
      </dgm:t>
    </dgm:pt>
    <dgm:pt modelId="{8B897EAC-8A67-443A-B09E-A2A7F6E4FEE6}">
      <dgm:prSet phldrT="[Текст]" custT="1"/>
      <dgm:spPr/>
      <dgm:t>
        <a:bodyPr/>
        <a:lstStyle/>
        <a:p>
          <a:r>
            <a:rPr lang="uk-UA" sz="1350" dirty="0" smtClean="0"/>
            <a:t>Бюджетна програма 5</a:t>
          </a:r>
        </a:p>
      </dgm:t>
    </dgm:pt>
    <dgm:pt modelId="{6A9263A4-62D5-4A36-B463-EB4F30924837}" type="parTrans" cxnId="{FEF4C980-89F6-419D-9058-58891DD2B167}">
      <dgm:prSet/>
      <dgm:spPr/>
      <dgm:t>
        <a:bodyPr/>
        <a:lstStyle/>
        <a:p>
          <a:endParaRPr lang="ru-RU" sz="1200"/>
        </a:p>
      </dgm:t>
    </dgm:pt>
    <dgm:pt modelId="{20DAA31E-A82F-4666-92DC-5570F50652C2}" type="sibTrans" cxnId="{FEF4C980-89F6-419D-9058-58891DD2B167}">
      <dgm:prSet/>
      <dgm:spPr/>
      <dgm:t>
        <a:bodyPr/>
        <a:lstStyle/>
        <a:p>
          <a:endParaRPr lang="ru-RU" sz="1200"/>
        </a:p>
      </dgm:t>
    </dgm:pt>
    <dgm:pt modelId="{0FDE00B1-A4E5-4381-B92C-93974D546D0B}">
      <dgm:prSet phldrT="[Текст]" custT="1"/>
      <dgm:spPr/>
      <dgm:t>
        <a:bodyPr/>
        <a:lstStyle/>
        <a:p>
          <a:r>
            <a:rPr lang="uk-UA" sz="1350" dirty="0" smtClean="0"/>
            <a:t>Бюджетна програма </a:t>
          </a:r>
          <a:r>
            <a:rPr lang="en-US" sz="1350" dirty="0" smtClean="0"/>
            <a:t>N</a:t>
          </a:r>
          <a:endParaRPr lang="uk-UA" sz="1350" dirty="0" smtClean="0"/>
        </a:p>
      </dgm:t>
    </dgm:pt>
    <dgm:pt modelId="{57AA4690-7D8A-4038-8E47-6AA075DE9CF5}" type="parTrans" cxnId="{E75F3316-637E-481F-92EB-6E3CA456539B}">
      <dgm:prSet/>
      <dgm:spPr/>
      <dgm:t>
        <a:bodyPr/>
        <a:lstStyle/>
        <a:p>
          <a:endParaRPr lang="ru-RU" sz="1200"/>
        </a:p>
      </dgm:t>
    </dgm:pt>
    <dgm:pt modelId="{573AE78C-2E3A-4179-9BC2-62DC772DB16F}" type="sibTrans" cxnId="{E75F3316-637E-481F-92EB-6E3CA456539B}">
      <dgm:prSet/>
      <dgm:spPr/>
      <dgm:t>
        <a:bodyPr/>
        <a:lstStyle/>
        <a:p>
          <a:endParaRPr lang="ru-RU" sz="1200"/>
        </a:p>
      </dgm:t>
    </dgm:pt>
    <dgm:pt modelId="{81646294-BCEC-43C7-8184-8EAD6C2757D0}">
      <dgm:prSet phldrT="[Текст]" custT="1"/>
      <dgm:spPr/>
      <dgm:t>
        <a:bodyPr/>
        <a:lstStyle/>
        <a:p>
          <a:r>
            <a:rPr lang="uk-UA" sz="1350" dirty="0" smtClean="0"/>
            <a:t>Бюджетна програма 1</a:t>
          </a:r>
          <a:endParaRPr lang="ru-RU" sz="1350" dirty="0"/>
        </a:p>
      </dgm:t>
    </dgm:pt>
    <dgm:pt modelId="{FD1E732C-9085-4A3B-B2F9-892179D2F8BB}" type="parTrans" cxnId="{1F2992B3-A864-4AD3-BFEC-E02742D09143}">
      <dgm:prSet/>
      <dgm:spPr/>
      <dgm:t>
        <a:bodyPr/>
        <a:lstStyle/>
        <a:p>
          <a:endParaRPr lang="ru-RU" sz="1200"/>
        </a:p>
      </dgm:t>
    </dgm:pt>
    <dgm:pt modelId="{7B61C04D-EB9B-490F-A033-12CF8A69B00D}" type="sibTrans" cxnId="{1F2992B3-A864-4AD3-BFEC-E02742D09143}">
      <dgm:prSet/>
      <dgm:spPr/>
      <dgm:t>
        <a:bodyPr/>
        <a:lstStyle/>
        <a:p>
          <a:endParaRPr lang="ru-RU" sz="1200"/>
        </a:p>
      </dgm:t>
    </dgm:pt>
    <dgm:pt modelId="{D5EAD9A9-6307-42CE-BA23-83EEC92525FF}">
      <dgm:prSet phldrT="[Текст]" custT="1"/>
      <dgm:spPr/>
      <dgm:t>
        <a:bodyPr/>
        <a:lstStyle/>
        <a:p>
          <a:r>
            <a:rPr lang="uk-UA" sz="1350" dirty="0" smtClean="0"/>
            <a:t>Бюджетна програма 2</a:t>
          </a:r>
          <a:endParaRPr lang="ru-RU" sz="1350" dirty="0"/>
        </a:p>
      </dgm:t>
    </dgm:pt>
    <dgm:pt modelId="{E8CB0141-C7D1-4CDA-A24A-BB60EF980838}" type="parTrans" cxnId="{411DAC6F-A449-4AB2-B5B5-BDD2993C0340}">
      <dgm:prSet/>
      <dgm:spPr/>
      <dgm:t>
        <a:bodyPr/>
        <a:lstStyle/>
        <a:p>
          <a:endParaRPr lang="ru-RU" sz="1200"/>
        </a:p>
      </dgm:t>
    </dgm:pt>
    <dgm:pt modelId="{6598A884-DD0F-4608-BC8C-68595CF63397}" type="sibTrans" cxnId="{411DAC6F-A449-4AB2-B5B5-BDD2993C0340}">
      <dgm:prSet/>
      <dgm:spPr/>
      <dgm:t>
        <a:bodyPr/>
        <a:lstStyle/>
        <a:p>
          <a:endParaRPr lang="ru-RU" sz="1200"/>
        </a:p>
      </dgm:t>
    </dgm:pt>
    <dgm:pt modelId="{8B8DFF25-49D5-44D0-9C4B-B122984B277B}">
      <dgm:prSet phldrT="[Текст]" custT="1"/>
      <dgm:spPr/>
      <dgm:t>
        <a:bodyPr/>
        <a:lstStyle/>
        <a:p>
          <a:r>
            <a:rPr lang="uk-UA" sz="1350" dirty="0" smtClean="0"/>
            <a:t>Бюджетна програма 3</a:t>
          </a:r>
        </a:p>
      </dgm:t>
    </dgm:pt>
    <dgm:pt modelId="{5DCF8FFE-BC8B-497D-9C04-CF80B0E6B72C}" type="parTrans" cxnId="{30921D52-5063-4671-9CEA-C96B73846A1E}">
      <dgm:prSet/>
      <dgm:spPr/>
      <dgm:t>
        <a:bodyPr/>
        <a:lstStyle/>
        <a:p>
          <a:endParaRPr lang="ru-RU" sz="1200"/>
        </a:p>
      </dgm:t>
    </dgm:pt>
    <dgm:pt modelId="{0C057C2B-7EB1-4FC5-8DDA-ED2A540A172B}" type="sibTrans" cxnId="{30921D52-5063-4671-9CEA-C96B73846A1E}">
      <dgm:prSet/>
      <dgm:spPr/>
      <dgm:t>
        <a:bodyPr/>
        <a:lstStyle/>
        <a:p>
          <a:endParaRPr lang="ru-RU" sz="1200"/>
        </a:p>
      </dgm:t>
    </dgm:pt>
    <dgm:pt modelId="{BAE2A46E-BC50-4998-BBE8-78EFEED7A506}">
      <dgm:prSet phldrT="[Текст]" custT="1"/>
      <dgm:spPr/>
      <dgm:t>
        <a:bodyPr/>
        <a:lstStyle/>
        <a:p>
          <a:r>
            <a:rPr lang="uk-UA" sz="1350" dirty="0" smtClean="0"/>
            <a:t>Бюджетна програма 4</a:t>
          </a:r>
        </a:p>
      </dgm:t>
    </dgm:pt>
    <dgm:pt modelId="{3604562C-0EEE-4BA9-9F5A-6ADC254FA06D}" type="parTrans" cxnId="{462B29AD-BEB1-47F0-ABB5-13DC01C62594}">
      <dgm:prSet/>
      <dgm:spPr/>
      <dgm:t>
        <a:bodyPr/>
        <a:lstStyle/>
        <a:p>
          <a:endParaRPr lang="ru-RU" sz="1200"/>
        </a:p>
      </dgm:t>
    </dgm:pt>
    <dgm:pt modelId="{9F117BC2-FFB6-4172-B2A6-CA5AD9333BE2}" type="sibTrans" cxnId="{462B29AD-BEB1-47F0-ABB5-13DC01C62594}">
      <dgm:prSet/>
      <dgm:spPr/>
      <dgm:t>
        <a:bodyPr/>
        <a:lstStyle/>
        <a:p>
          <a:endParaRPr lang="ru-RU" sz="1200"/>
        </a:p>
      </dgm:t>
    </dgm:pt>
    <dgm:pt modelId="{027A4CCD-AC9E-404F-A1E6-0B9F186E470F}">
      <dgm:prSet phldrT="[Текст]" custT="1"/>
      <dgm:spPr/>
      <dgm:t>
        <a:bodyPr/>
        <a:lstStyle/>
        <a:p>
          <a:r>
            <a:rPr lang="uk-UA" sz="1800" dirty="0" smtClean="0"/>
            <a:t>Програма економічного і соціального розвитку області</a:t>
          </a:r>
        </a:p>
      </dgm:t>
    </dgm:pt>
    <dgm:pt modelId="{B62EBCF4-6AC6-47BF-843F-28113485B86D}" type="parTrans" cxnId="{24D7E611-9A22-44CB-A42F-46AA7CA135B5}">
      <dgm:prSet/>
      <dgm:spPr/>
      <dgm:t>
        <a:bodyPr/>
        <a:lstStyle/>
        <a:p>
          <a:endParaRPr lang="ru-RU" sz="1200"/>
        </a:p>
      </dgm:t>
    </dgm:pt>
    <dgm:pt modelId="{D576B899-C34C-4F98-A8B7-E61D8D94A93C}" type="sibTrans" cxnId="{24D7E611-9A22-44CB-A42F-46AA7CA135B5}">
      <dgm:prSet/>
      <dgm:spPr/>
      <dgm:t>
        <a:bodyPr/>
        <a:lstStyle/>
        <a:p>
          <a:endParaRPr lang="ru-RU" sz="1200"/>
        </a:p>
      </dgm:t>
    </dgm:pt>
    <dgm:pt modelId="{B1887CB3-6D01-498F-A684-6DDBD0B39373}" type="pres">
      <dgm:prSet presAssocID="{3D0FF7DC-2B5D-41A6-A644-E761EF84D343}" presName="hierChild1" presStyleCnt="0">
        <dgm:presLayoutVars>
          <dgm:chPref val="1"/>
          <dgm:dir/>
          <dgm:animOne val="branch"/>
          <dgm:animLvl val="lvl"/>
          <dgm:resizeHandles/>
        </dgm:presLayoutVars>
      </dgm:prSet>
      <dgm:spPr/>
      <dgm:t>
        <a:bodyPr/>
        <a:lstStyle/>
        <a:p>
          <a:endParaRPr lang="ru-RU"/>
        </a:p>
      </dgm:t>
    </dgm:pt>
    <dgm:pt modelId="{B77D8EE0-6D8D-4FA5-AAE9-B45BE4EA820C}" type="pres">
      <dgm:prSet presAssocID="{0D6D1239-3D71-40D4-AC43-0432479D31F6}" presName="hierRoot1" presStyleCnt="0"/>
      <dgm:spPr/>
    </dgm:pt>
    <dgm:pt modelId="{62260D39-1C7F-4DE7-9D93-AE8FCDFE4139}" type="pres">
      <dgm:prSet presAssocID="{0D6D1239-3D71-40D4-AC43-0432479D31F6}" presName="composite" presStyleCnt="0"/>
      <dgm:spPr/>
    </dgm:pt>
    <dgm:pt modelId="{BE011904-367E-4589-ADA2-A85FA7128E9E}" type="pres">
      <dgm:prSet presAssocID="{0D6D1239-3D71-40D4-AC43-0432479D31F6}" presName="background" presStyleLbl="node0" presStyleIdx="0" presStyleCnt="1"/>
      <dgm:spPr/>
    </dgm:pt>
    <dgm:pt modelId="{0338C1BB-ACD1-4404-A6BB-5F25554BC4FC}" type="pres">
      <dgm:prSet presAssocID="{0D6D1239-3D71-40D4-AC43-0432479D31F6}" presName="text" presStyleLbl="fgAcc0" presStyleIdx="0" presStyleCnt="1" custScaleX="893224" custScaleY="198485">
        <dgm:presLayoutVars>
          <dgm:chPref val="3"/>
        </dgm:presLayoutVars>
      </dgm:prSet>
      <dgm:spPr/>
      <dgm:t>
        <a:bodyPr/>
        <a:lstStyle/>
        <a:p>
          <a:endParaRPr lang="ru-RU"/>
        </a:p>
      </dgm:t>
    </dgm:pt>
    <dgm:pt modelId="{372DFABB-FA32-4948-ABB3-E37989F37711}" type="pres">
      <dgm:prSet presAssocID="{0D6D1239-3D71-40D4-AC43-0432479D31F6}" presName="hierChild2" presStyleCnt="0"/>
      <dgm:spPr/>
    </dgm:pt>
    <dgm:pt modelId="{2424F68F-7A77-4A7F-AD33-9B8FA0E85D59}" type="pres">
      <dgm:prSet presAssocID="{B62EBCF4-6AC6-47BF-843F-28113485B86D}" presName="Name10" presStyleLbl="parChTrans1D2" presStyleIdx="0" presStyleCnt="1"/>
      <dgm:spPr/>
      <dgm:t>
        <a:bodyPr/>
        <a:lstStyle/>
        <a:p>
          <a:endParaRPr lang="ru-RU"/>
        </a:p>
      </dgm:t>
    </dgm:pt>
    <dgm:pt modelId="{0FD6EB5D-DAC2-4F80-B14C-05FC32EE6792}" type="pres">
      <dgm:prSet presAssocID="{027A4CCD-AC9E-404F-A1E6-0B9F186E470F}" presName="hierRoot2" presStyleCnt="0"/>
      <dgm:spPr/>
    </dgm:pt>
    <dgm:pt modelId="{270EEFE5-2DEA-4023-ADD4-6C0AA4530C70}" type="pres">
      <dgm:prSet presAssocID="{027A4CCD-AC9E-404F-A1E6-0B9F186E470F}" presName="composite2" presStyleCnt="0"/>
      <dgm:spPr/>
    </dgm:pt>
    <dgm:pt modelId="{6ADF49C9-9965-4A71-A391-0F813C423702}" type="pres">
      <dgm:prSet presAssocID="{027A4CCD-AC9E-404F-A1E6-0B9F186E470F}" presName="background2" presStyleLbl="node2" presStyleIdx="0" presStyleCnt="1"/>
      <dgm:spPr/>
    </dgm:pt>
    <dgm:pt modelId="{BFA29A23-0384-454F-8FF2-CE71449F6275}" type="pres">
      <dgm:prSet presAssocID="{027A4CCD-AC9E-404F-A1E6-0B9F186E470F}" presName="text2" presStyleLbl="fgAcc2" presStyleIdx="0" presStyleCnt="1" custScaleX="667489">
        <dgm:presLayoutVars>
          <dgm:chPref val="3"/>
        </dgm:presLayoutVars>
      </dgm:prSet>
      <dgm:spPr/>
      <dgm:t>
        <a:bodyPr/>
        <a:lstStyle/>
        <a:p>
          <a:endParaRPr lang="ru-RU"/>
        </a:p>
      </dgm:t>
    </dgm:pt>
    <dgm:pt modelId="{DD58F4F2-CF53-4CB6-BB2B-1CA1D8E1DFEC}" type="pres">
      <dgm:prSet presAssocID="{027A4CCD-AC9E-404F-A1E6-0B9F186E470F}" presName="hierChild3" presStyleCnt="0"/>
      <dgm:spPr/>
    </dgm:pt>
    <dgm:pt modelId="{1FBAA3A6-96BA-4D29-B2A3-8522F9F811C0}" type="pres">
      <dgm:prSet presAssocID="{E0169AC8-370A-4C80-8521-1438036CF5B9}" presName="Name17" presStyleLbl="parChTrans1D3" presStyleIdx="0" presStyleCnt="1"/>
      <dgm:spPr/>
      <dgm:t>
        <a:bodyPr/>
        <a:lstStyle/>
        <a:p>
          <a:endParaRPr lang="ru-RU"/>
        </a:p>
      </dgm:t>
    </dgm:pt>
    <dgm:pt modelId="{A39F6149-88B0-48D6-876D-B0F0D445F89F}" type="pres">
      <dgm:prSet presAssocID="{9CBCF320-60E1-4C31-923F-2C895D026B67}" presName="hierRoot3" presStyleCnt="0"/>
      <dgm:spPr/>
    </dgm:pt>
    <dgm:pt modelId="{7C55AF07-BB95-438B-A776-D2502C3D083B}" type="pres">
      <dgm:prSet presAssocID="{9CBCF320-60E1-4C31-923F-2C895D026B67}" presName="composite3" presStyleCnt="0"/>
      <dgm:spPr/>
    </dgm:pt>
    <dgm:pt modelId="{A558D81B-2B5E-4E63-A74F-BD2524BFE428}" type="pres">
      <dgm:prSet presAssocID="{9CBCF320-60E1-4C31-923F-2C895D026B67}" presName="background3" presStyleLbl="node3" presStyleIdx="0" presStyleCnt="1"/>
      <dgm:spPr/>
    </dgm:pt>
    <dgm:pt modelId="{6763938C-03C4-44D7-976D-AADE493E97AA}" type="pres">
      <dgm:prSet presAssocID="{9CBCF320-60E1-4C31-923F-2C895D026B67}" presName="text3" presStyleLbl="fgAcc3" presStyleIdx="0" presStyleCnt="1" custScaleX="590376">
        <dgm:presLayoutVars>
          <dgm:chPref val="3"/>
        </dgm:presLayoutVars>
      </dgm:prSet>
      <dgm:spPr/>
      <dgm:t>
        <a:bodyPr/>
        <a:lstStyle/>
        <a:p>
          <a:endParaRPr lang="ru-RU"/>
        </a:p>
      </dgm:t>
    </dgm:pt>
    <dgm:pt modelId="{B5AEAD1C-90A4-4859-8503-C32CF9E61B7E}" type="pres">
      <dgm:prSet presAssocID="{9CBCF320-60E1-4C31-923F-2C895D026B67}" presName="hierChild4" presStyleCnt="0"/>
      <dgm:spPr/>
    </dgm:pt>
    <dgm:pt modelId="{807DA47F-1027-4A3E-9B3B-FB756D524842}" type="pres">
      <dgm:prSet presAssocID="{62E4B164-9920-4B17-B007-43221088C7CD}" presName="Name23" presStyleLbl="parChTrans1D4" presStyleIdx="0" presStyleCnt="9"/>
      <dgm:spPr/>
      <dgm:t>
        <a:bodyPr/>
        <a:lstStyle/>
        <a:p>
          <a:endParaRPr lang="ru-RU"/>
        </a:p>
      </dgm:t>
    </dgm:pt>
    <dgm:pt modelId="{FC448D9C-FA0C-4F9C-A682-10C74CB1E9A1}" type="pres">
      <dgm:prSet presAssocID="{39F85933-5D3E-4D37-9094-A5DBA5A6A971}" presName="hierRoot4" presStyleCnt="0"/>
      <dgm:spPr/>
    </dgm:pt>
    <dgm:pt modelId="{08756413-2616-4A46-B833-51F5E2CE9A73}" type="pres">
      <dgm:prSet presAssocID="{39F85933-5D3E-4D37-9094-A5DBA5A6A971}" presName="composite4" presStyleCnt="0"/>
      <dgm:spPr/>
    </dgm:pt>
    <dgm:pt modelId="{808D3AD7-3CF2-4CB2-98C9-46675B937123}" type="pres">
      <dgm:prSet presAssocID="{39F85933-5D3E-4D37-9094-A5DBA5A6A971}" presName="background4" presStyleLbl="node4" presStyleIdx="0" presStyleCnt="9"/>
      <dgm:spPr/>
    </dgm:pt>
    <dgm:pt modelId="{23060A0F-7B76-4AB5-B7BD-5CA3FECB4FF6}" type="pres">
      <dgm:prSet presAssocID="{39F85933-5D3E-4D37-9094-A5DBA5A6A971}" presName="text4" presStyleLbl="fgAcc4" presStyleIdx="0" presStyleCnt="9" custScaleX="123055">
        <dgm:presLayoutVars>
          <dgm:chPref val="3"/>
        </dgm:presLayoutVars>
      </dgm:prSet>
      <dgm:spPr/>
      <dgm:t>
        <a:bodyPr/>
        <a:lstStyle/>
        <a:p>
          <a:endParaRPr lang="ru-RU"/>
        </a:p>
      </dgm:t>
    </dgm:pt>
    <dgm:pt modelId="{6060C7EF-CEE3-4B07-85F3-F71582D65FF7}" type="pres">
      <dgm:prSet presAssocID="{39F85933-5D3E-4D37-9094-A5DBA5A6A971}" presName="hierChild5" presStyleCnt="0"/>
      <dgm:spPr/>
    </dgm:pt>
    <dgm:pt modelId="{B60455E4-9138-4473-88D6-A120093E7B2A}" type="pres">
      <dgm:prSet presAssocID="{FD1E732C-9085-4A3B-B2F9-892179D2F8BB}" presName="Name23" presStyleLbl="parChTrans1D4" presStyleIdx="1" presStyleCnt="9"/>
      <dgm:spPr/>
      <dgm:t>
        <a:bodyPr/>
        <a:lstStyle/>
        <a:p>
          <a:endParaRPr lang="ru-RU"/>
        </a:p>
      </dgm:t>
    </dgm:pt>
    <dgm:pt modelId="{1AEAE880-4C38-48EF-82DF-763DD31DBB45}" type="pres">
      <dgm:prSet presAssocID="{81646294-BCEC-43C7-8184-8EAD6C2757D0}" presName="hierRoot4" presStyleCnt="0"/>
      <dgm:spPr/>
    </dgm:pt>
    <dgm:pt modelId="{061FC745-0D46-4518-B397-700FCD608DCA}" type="pres">
      <dgm:prSet presAssocID="{81646294-BCEC-43C7-8184-8EAD6C2757D0}" presName="composite4" presStyleCnt="0"/>
      <dgm:spPr/>
    </dgm:pt>
    <dgm:pt modelId="{B5D12147-3825-46EF-8B98-03218A18EFDF}" type="pres">
      <dgm:prSet presAssocID="{81646294-BCEC-43C7-8184-8EAD6C2757D0}" presName="background4" presStyleLbl="node4" presStyleIdx="1" presStyleCnt="9"/>
      <dgm:spPr/>
    </dgm:pt>
    <dgm:pt modelId="{60C96073-4604-4E31-94F2-ABC2AE6DE898}" type="pres">
      <dgm:prSet presAssocID="{81646294-BCEC-43C7-8184-8EAD6C2757D0}" presName="text4" presStyleLbl="fgAcc4" presStyleIdx="1" presStyleCnt="9" custScaleX="116943">
        <dgm:presLayoutVars>
          <dgm:chPref val="3"/>
        </dgm:presLayoutVars>
      </dgm:prSet>
      <dgm:spPr/>
      <dgm:t>
        <a:bodyPr/>
        <a:lstStyle/>
        <a:p>
          <a:endParaRPr lang="ru-RU"/>
        </a:p>
      </dgm:t>
    </dgm:pt>
    <dgm:pt modelId="{FFA6CA43-589E-465E-8614-DE15F76DDBD4}" type="pres">
      <dgm:prSet presAssocID="{81646294-BCEC-43C7-8184-8EAD6C2757D0}" presName="hierChild5" presStyleCnt="0"/>
      <dgm:spPr/>
    </dgm:pt>
    <dgm:pt modelId="{3FF605BF-9D28-4BF8-93C1-1FAE5316F887}" type="pres">
      <dgm:prSet presAssocID="{E8CB0141-C7D1-4CDA-A24A-BB60EF980838}" presName="Name23" presStyleLbl="parChTrans1D4" presStyleIdx="2" presStyleCnt="9"/>
      <dgm:spPr/>
      <dgm:t>
        <a:bodyPr/>
        <a:lstStyle/>
        <a:p>
          <a:endParaRPr lang="ru-RU"/>
        </a:p>
      </dgm:t>
    </dgm:pt>
    <dgm:pt modelId="{BF012314-6240-41A1-BAD9-46B2CA823BEB}" type="pres">
      <dgm:prSet presAssocID="{D5EAD9A9-6307-42CE-BA23-83EEC92525FF}" presName="hierRoot4" presStyleCnt="0"/>
      <dgm:spPr/>
    </dgm:pt>
    <dgm:pt modelId="{1FAE9356-C453-4928-AD7D-0D5F7F132C20}" type="pres">
      <dgm:prSet presAssocID="{D5EAD9A9-6307-42CE-BA23-83EEC92525FF}" presName="composite4" presStyleCnt="0"/>
      <dgm:spPr/>
    </dgm:pt>
    <dgm:pt modelId="{69FA1C31-7E3F-4F44-B4DA-442DA60043A0}" type="pres">
      <dgm:prSet presAssocID="{D5EAD9A9-6307-42CE-BA23-83EEC92525FF}" presName="background4" presStyleLbl="node4" presStyleIdx="2" presStyleCnt="9"/>
      <dgm:spPr/>
    </dgm:pt>
    <dgm:pt modelId="{310B48C4-CCEA-4C73-A573-47E13EEE6189}" type="pres">
      <dgm:prSet presAssocID="{D5EAD9A9-6307-42CE-BA23-83EEC92525FF}" presName="text4" presStyleLbl="fgAcc4" presStyleIdx="2" presStyleCnt="9" custScaleX="116943">
        <dgm:presLayoutVars>
          <dgm:chPref val="3"/>
        </dgm:presLayoutVars>
      </dgm:prSet>
      <dgm:spPr/>
      <dgm:t>
        <a:bodyPr/>
        <a:lstStyle/>
        <a:p>
          <a:endParaRPr lang="ru-RU"/>
        </a:p>
      </dgm:t>
    </dgm:pt>
    <dgm:pt modelId="{40BA522F-615C-4240-9781-ECB5C2C78E81}" type="pres">
      <dgm:prSet presAssocID="{D5EAD9A9-6307-42CE-BA23-83EEC92525FF}" presName="hierChild5" presStyleCnt="0"/>
      <dgm:spPr/>
    </dgm:pt>
    <dgm:pt modelId="{FB6F0698-60CE-4E76-9A94-F913B8EE28DA}" type="pres">
      <dgm:prSet presAssocID="{7BEA0E8E-DEBC-4227-B765-05262A64F88A}" presName="Name23" presStyleLbl="parChTrans1D4" presStyleIdx="3" presStyleCnt="9"/>
      <dgm:spPr/>
      <dgm:t>
        <a:bodyPr/>
        <a:lstStyle/>
        <a:p>
          <a:endParaRPr lang="ru-RU"/>
        </a:p>
      </dgm:t>
    </dgm:pt>
    <dgm:pt modelId="{03AF1D20-6A5A-44F1-8E72-9B20E52410EE}" type="pres">
      <dgm:prSet presAssocID="{9D5D34BD-FCA4-41C1-A924-E4B53E908E25}" presName="hierRoot4" presStyleCnt="0"/>
      <dgm:spPr/>
    </dgm:pt>
    <dgm:pt modelId="{464D266D-3ABB-4900-99BF-5A3D666E40ED}" type="pres">
      <dgm:prSet presAssocID="{9D5D34BD-FCA4-41C1-A924-E4B53E908E25}" presName="composite4" presStyleCnt="0"/>
      <dgm:spPr/>
    </dgm:pt>
    <dgm:pt modelId="{B3C07AB1-52A2-4A1D-9847-3BF89985A69F}" type="pres">
      <dgm:prSet presAssocID="{9D5D34BD-FCA4-41C1-A924-E4B53E908E25}" presName="background4" presStyleLbl="node4" presStyleIdx="3" presStyleCnt="9"/>
      <dgm:spPr/>
    </dgm:pt>
    <dgm:pt modelId="{5C3DB89E-9322-46BC-85B7-5A145CE6083A}" type="pres">
      <dgm:prSet presAssocID="{9D5D34BD-FCA4-41C1-A924-E4B53E908E25}" presName="text4" presStyleLbl="fgAcc4" presStyleIdx="3" presStyleCnt="9" custScaleX="116166">
        <dgm:presLayoutVars>
          <dgm:chPref val="3"/>
        </dgm:presLayoutVars>
      </dgm:prSet>
      <dgm:spPr/>
      <dgm:t>
        <a:bodyPr/>
        <a:lstStyle/>
        <a:p>
          <a:endParaRPr lang="ru-RU"/>
        </a:p>
      </dgm:t>
    </dgm:pt>
    <dgm:pt modelId="{E47649CB-0161-444F-A88B-7F5758D1B7C1}" type="pres">
      <dgm:prSet presAssocID="{9D5D34BD-FCA4-41C1-A924-E4B53E908E25}" presName="hierChild5" presStyleCnt="0"/>
      <dgm:spPr/>
    </dgm:pt>
    <dgm:pt modelId="{FF3627DA-0562-4625-B6D2-974A0EA627ED}" type="pres">
      <dgm:prSet presAssocID="{5DCF8FFE-BC8B-497D-9C04-CF80B0E6B72C}" presName="Name23" presStyleLbl="parChTrans1D4" presStyleIdx="4" presStyleCnt="9"/>
      <dgm:spPr/>
      <dgm:t>
        <a:bodyPr/>
        <a:lstStyle/>
        <a:p>
          <a:endParaRPr lang="ru-RU"/>
        </a:p>
      </dgm:t>
    </dgm:pt>
    <dgm:pt modelId="{BBBA4651-9C33-4549-B885-49EB75D36C61}" type="pres">
      <dgm:prSet presAssocID="{8B8DFF25-49D5-44D0-9C4B-B122984B277B}" presName="hierRoot4" presStyleCnt="0"/>
      <dgm:spPr/>
    </dgm:pt>
    <dgm:pt modelId="{8E0C37CD-96F3-403D-B8F6-3CA83E34904C}" type="pres">
      <dgm:prSet presAssocID="{8B8DFF25-49D5-44D0-9C4B-B122984B277B}" presName="composite4" presStyleCnt="0"/>
      <dgm:spPr/>
    </dgm:pt>
    <dgm:pt modelId="{24905DFD-52EB-4E9B-879B-C6C1B8511283}" type="pres">
      <dgm:prSet presAssocID="{8B8DFF25-49D5-44D0-9C4B-B122984B277B}" presName="background4" presStyleLbl="node4" presStyleIdx="4" presStyleCnt="9"/>
      <dgm:spPr/>
    </dgm:pt>
    <dgm:pt modelId="{258117C0-EF28-446E-813D-327256DC3B8F}" type="pres">
      <dgm:prSet presAssocID="{8B8DFF25-49D5-44D0-9C4B-B122984B277B}" presName="text4" presStyleLbl="fgAcc4" presStyleIdx="4" presStyleCnt="9" custScaleX="116943">
        <dgm:presLayoutVars>
          <dgm:chPref val="3"/>
        </dgm:presLayoutVars>
      </dgm:prSet>
      <dgm:spPr/>
      <dgm:t>
        <a:bodyPr/>
        <a:lstStyle/>
        <a:p>
          <a:endParaRPr lang="ru-RU"/>
        </a:p>
      </dgm:t>
    </dgm:pt>
    <dgm:pt modelId="{2A55FBEC-0B6F-4D14-A9FD-60D61B22269F}" type="pres">
      <dgm:prSet presAssocID="{8B8DFF25-49D5-44D0-9C4B-B122984B277B}" presName="hierChild5" presStyleCnt="0"/>
      <dgm:spPr/>
    </dgm:pt>
    <dgm:pt modelId="{261B185F-744C-4698-84BF-ED3675461630}" type="pres">
      <dgm:prSet presAssocID="{3604562C-0EEE-4BA9-9F5A-6ADC254FA06D}" presName="Name23" presStyleLbl="parChTrans1D4" presStyleIdx="5" presStyleCnt="9"/>
      <dgm:spPr/>
      <dgm:t>
        <a:bodyPr/>
        <a:lstStyle/>
        <a:p>
          <a:endParaRPr lang="ru-RU"/>
        </a:p>
      </dgm:t>
    </dgm:pt>
    <dgm:pt modelId="{5465CB68-7C07-465B-9246-A991B2C11FCA}" type="pres">
      <dgm:prSet presAssocID="{BAE2A46E-BC50-4998-BBE8-78EFEED7A506}" presName="hierRoot4" presStyleCnt="0"/>
      <dgm:spPr/>
    </dgm:pt>
    <dgm:pt modelId="{06D9F537-1462-40B3-97F2-0FB6AEFCF11B}" type="pres">
      <dgm:prSet presAssocID="{BAE2A46E-BC50-4998-BBE8-78EFEED7A506}" presName="composite4" presStyleCnt="0"/>
      <dgm:spPr/>
    </dgm:pt>
    <dgm:pt modelId="{695EA5E4-743C-4A9B-BC09-730E13CD145D}" type="pres">
      <dgm:prSet presAssocID="{BAE2A46E-BC50-4998-BBE8-78EFEED7A506}" presName="background4" presStyleLbl="node4" presStyleIdx="5" presStyleCnt="9"/>
      <dgm:spPr/>
    </dgm:pt>
    <dgm:pt modelId="{9A2F3B30-5565-47CA-9EB0-6E9254D001A1}" type="pres">
      <dgm:prSet presAssocID="{BAE2A46E-BC50-4998-BBE8-78EFEED7A506}" presName="text4" presStyleLbl="fgAcc4" presStyleIdx="5" presStyleCnt="9" custScaleX="116943">
        <dgm:presLayoutVars>
          <dgm:chPref val="3"/>
        </dgm:presLayoutVars>
      </dgm:prSet>
      <dgm:spPr/>
      <dgm:t>
        <a:bodyPr/>
        <a:lstStyle/>
        <a:p>
          <a:endParaRPr lang="ru-RU"/>
        </a:p>
      </dgm:t>
    </dgm:pt>
    <dgm:pt modelId="{CC725366-B532-4BF4-B65C-A2D051FBD602}" type="pres">
      <dgm:prSet presAssocID="{BAE2A46E-BC50-4998-BBE8-78EFEED7A506}" presName="hierChild5" presStyleCnt="0"/>
      <dgm:spPr/>
    </dgm:pt>
    <dgm:pt modelId="{097EBF8E-487C-4F06-AE8C-D6BA26336C57}" type="pres">
      <dgm:prSet presAssocID="{1C6F611F-E5E8-43F3-B76E-3554337EABFD}" presName="Name23" presStyleLbl="parChTrans1D4" presStyleIdx="6" presStyleCnt="9"/>
      <dgm:spPr/>
      <dgm:t>
        <a:bodyPr/>
        <a:lstStyle/>
        <a:p>
          <a:endParaRPr lang="ru-RU"/>
        </a:p>
      </dgm:t>
    </dgm:pt>
    <dgm:pt modelId="{5E06F1B1-C24E-4462-BE9F-026698994A79}" type="pres">
      <dgm:prSet presAssocID="{606DA99F-03B9-4720-9C75-64EE1A7690FB}" presName="hierRoot4" presStyleCnt="0"/>
      <dgm:spPr/>
    </dgm:pt>
    <dgm:pt modelId="{0AE43E24-A81E-4BB1-BDE8-3D84867DA9D7}" type="pres">
      <dgm:prSet presAssocID="{606DA99F-03B9-4720-9C75-64EE1A7690FB}" presName="composite4" presStyleCnt="0"/>
      <dgm:spPr/>
    </dgm:pt>
    <dgm:pt modelId="{E6C41947-101D-47F8-91D3-B57012E613BB}" type="pres">
      <dgm:prSet presAssocID="{606DA99F-03B9-4720-9C75-64EE1A7690FB}" presName="background4" presStyleLbl="node4" presStyleIdx="6" presStyleCnt="9"/>
      <dgm:spPr/>
    </dgm:pt>
    <dgm:pt modelId="{105D3437-9849-4D33-A35A-457F04F4C956}" type="pres">
      <dgm:prSet presAssocID="{606DA99F-03B9-4720-9C75-64EE1A7690FB}" presName="text4" presStyleLbl="fgAcc4" presStyleIdx="6" presStyleCnt="9" custScaleX="120804">
        <dgm:presLayoutVars>
          <dgm:chPref val="3"/>
        </dgm:presLayoutVars>
      </dgm:prSet>
      <dgm:spPr/>
      <dgm:t>
        <a:bodyPr/>
        <a:lstStyle/>
        <a:p>
          <a:endParaRPr lang="ru-RU"/>
        </a:p>
      </dgm:t>
    </dgm:pt>
    <dgm:pt modelId="{F20F8518-0035-470D-9CFD-DCA878C1DE31}" type="pres">
      <dgm:prSet presAssocID="{606DA99F-03B9-4720-9C75-64EE1A7690FB}" presName="hierChild5" presStyleCnt="0"/>
      <dgm:spPr/>
    </dgm:pt>
    <dgm:pt modelId="{5B6B1ADD-F43E-45F7-A0BD-E56A68D5612E}" type="pres">
      <dgm:prSet presAssocID="{6A9263A4-62D5-4A36-B463-EB4F30924837}" presName="Name23" presStyleLbl="parChTrans1D4" presStyleIdx="7" presStyleCnt="9"/>
      <dgm:spPr/>
      <dgm:t>
        <a:bodyPr/>
        <a:lstStyle/>
        <a:p>
          <a:endParaRPr lang="ru-RU"/>
        </a:p>
      </dgm:t>
    </dgm:pt>
    <dgm:pt modelId="{18DABD59-4ADA-4479-9C04-114BD8DA45DF}" type="pres">
      <dgm:prSet presAssocID="{8B897EAC-8A67-443A-B09E-A2A7F6E4FEE6}" presName="hierRoot4" presStyleCnt="0"/>
      <dgm:spPr/>
    </dgm:pt>
    <dgm:pt modelId="{8134E84D-5B0F-4360-B58C-D22AF8D2995F}" type="pres">
      <dgm:prSet presAssocID="{8B897EAC-8A67-443A-B09E-A2A7F6E4FEE6}" presName="composite4" presStyleCnt="0"/>
      <dgm:spPr/>
    </dgm:pt>
    <dgm:pt modelId="{2230A52E-59CB-4086-B597-8B8D535230E8}" type="pres">
      <dgm:prSet presAssocID="{8B897EAC-8A67-443A-B09E-A2A7F6E4FEE6}" presName="background4" presStyleLbl="node4" presStyleIdx="7" presStyleCnt="9"/>
      <dgm:spPr/>
    </dgm:pt>
    <dgm:pt modelId="{87298D68-CA10-409F-A160-8D192632E6E1}" type="pres">
      <dgm:prSet presAssocID="{8B897EAC-8A67-443A-B09E-A2A7F6E4FEE6}" presName="text4" presStyleLbl="fgAcc4" presStyleIdx="7" presStyleCnt="9" custScaleX="116943">
        <dgm:presLayoutVars>
          <dgm:chPref val="3"/>
        </dgm:presLayoutVars>
      </dgm:prSet>
      <dgm:spPr/>
      <dgm:t>
        <a:bodyPr/>
        <a:lstStyle/>
        <a:p>
          <a:endParaRPr lang="ru-RU"/>
        </a:p>
      </dgm:t>
    </dgm:pt>
    <dgm:pt modelId="{1D310607-B9EB-4187-AD6C-2CDE7B4B1B07}" type="pres">
      <dgm:prSet presAssocID="{8B897EAC-8A67-443A-B09E-A2A7F6E4FEE6}" presName="hierChild5" presStyleCnt="0"/>
      <dgm:spPr/>
    </dgm:pt>
    <dgm:pt modelId="{E7FD608E-8BE6-4ABC-AD43-723E9F921528}" type="pres">
      <dgm:prSet presAssocID="{57AA4690-7D8A-4038-8E47-6AA075DE9CF5}" presName="Name23" presStyleLbl="parChTrans1D4" presStyleIdx="8" presStyleCnt="9"/>
      <dgm:spPr/>
      <dgm:t>
        <a:bodyPr/>
        <a:lstStyle/>
        <a:p>
          <a:endParaRPr lang="ru-RU"/>
        </a:p>
      </dgm:t>
    </dgm:pt>
    <dgm:pt modelId="{24DCAF58-A579-4D05-B810-21AA1E419598}" type="pres">
      <dgm:prSet presAssocID="{0FDE00B1-A4E5-4381-B92C-93974D546D0B}" presName="hierRoot4" presStyleCnt="0"/>
      <dgm:spPr/>
    </dgm:pt>
    <dgm:pt modelId="{504DAC73-90F8-499C-8D22-3C2DB1592D27}" type="pres">
      <dgm:prSet presAssocID="{0FDE00B1-A4E5-4381-B92C-93974D546D0B}" presName="composite4" presStyleCnt="0"/>
      <dgm:spPr/>
    </dgm:pt>
    <dgm:pt modelId="{226540E0-889E-4588-A52C-67833E8C9F64}" type="pres">
      <dgm:prSet presAssocID="{0FDE00B1-A4E5-4381-B92C-93974D546D0B}" presName="background4" presStyleLbl="node4" presStyleIdx="8" presStyleCnt="9"/>
      <dgm:spPr/>
    </dgm:pt>
    <dgm:pt modelId="{8FB65754-7100-4E0F-A790-AE1125CCA8B8}" type="pres">
      <dgm:prSet presAssocID="{0FDE00B1-A4E5-4381-B92C-93974D546D0B}" presName="text4" presStyleLbl="fgAcc4" presStyleIdx="8" presStyleCnt="9" custScaleX="116943">
        <dgm:presLayoutVars>
          <dgm:chPref val="3"/>
        </dgm:presLayoutVars>
      </dgm:prSet>
      <dgm:spPr/>
      <dgm:t>
        <a:bodyPr/>
        <a:lstStyle/>
        <a:p>
          <a:endParaRPr lang="ru-RU"/>
        </a:p>
      </dgm:t>
    </dgm:pt>
    <dgm:pt modelId="{D114161B-2920-43F9-989C-E0556A2BCDE5}" type="pres">
      <dgm:prSet presAssocID="{0FDE00B1-A4E5-4381-B92C-93974D546D0B}" presName="hierChild5" presStyleCnt="0"/>
      <dgm:spPr/>
    </dgm:pt>
  </dgm:ptLst>
  <dgm:cxnLst>
    <dgm:cxn modelId="{02D0E167-546E-4455-8363-C2A0E9FB2B29}" type="presOf" srcId="{0D6D1239-3D71-40D4-AC43-0432479D31F6}" destId="{0338C1BB-ACD1-4404-A6BB-5F25554BC4FC}" srcOrd="0" destOrd="0" presId="urn:microsoft.com/office/officeart/2005/8/layout/hierarchy1"/>
    <dgm:cxn modelId="{BB71A490-979F-4127-92AC-7B62C00C90BD}" type="presOf" srcId="{8B8DFF25-49D5-44D0-9C4B-B122984B277B}" destId="{258117C0-EF28-446E-813D-327256DC3B8F}" srcOrd="0" destOrd="0" presId="urn:microsoft.com/office/officeart/2005/8/layout/hierarchy1"/>
    <dgm:cxn modelId="{B6D113DD-B857-4DFC-AE26-6C54997A4C5B}" type="presOf" srcId="{1C6F611F-E5E8-43F3-B76E-3554337EABFD}" destId="{097EBF8E-487C-4F06-AE8C-D6BA26336C57}" srcOrd="0" destOrd="0" presId="urn:microsoft.com/office/officeart/2005/8/layout/hierarchy1"/>
    <dgm:cxn modelId="{0D511C2E-3DD4-4D90-AF4D-757ECCF8E428}" type="presOf" srcId="{39F85933-5D3E-4D37-9094-A5DBA5A6A971}" destId="{23060A0F-7B76-4AB5-B7BD-5CA3FECB4FF6}" srcOrd="0" destOrd="0" presId="urn:microsoft.com/office/officeart/2005/8/layout/hierarchy1"/>
    <dgm:cxn modelId="{769B64A7-A963-4FF2-93FF-18D2E549C8E3}" type="presOf" srcId="{D5EAD9A9-6307-42CE-BA23-83EEC92525FF}" destId="{310B48C4-CCEA-4C73-A573-47E13EEE6189}" srcOrd="0" destOrd="0" presId="urn:microsoft.com/office/officeart/2005/8/layout/hierarchy1"/>
    <dgm:cxn modelId="{58D75FB3-DEF6-4952-9C2C-760A5D2C076C}" type="presOf" srcId="{E0169AC8-370A-4C80-8521-1438036CF5B9}" destId="{1FBAA3A6-96BA-4D29-B2A3-8522F9F811C0}" srcOrd="0" destOrd="0" presId="urn:microsoft.com/office/officeart/2005/8/layout/hierarchy1"/>
    <dgm:cxn modelId="{5AB03B8B-BE61-443B-AA4F-764F5D1E4287}" type="presOf" srcId="{57AA4690-7D8A-4038-8E47-6AA075DE9CF5}" destId="{E7FD608E-8BE6-4ABC-AD43-723E9F921528}" srcOrd="0" destOrd="0" presId="urn:microsoft.com/office/officeart/2005/8/layout/hierarchy1"/>
    <dgm:cxn modelId="{C6F16258-982D-4C72-8A8A-912C444CB804}" srcId="{9CBCF320-60E1-4C31-923F-2C895D026B67}" destId="{606DA99F-03B9-4720-9C75-64EE1A7690FB}" srcOrd="2" destOrd="0" parTransId="{1C6F611F-E5E8-43F3-B76E-3554337EABFD}" sibTransId="{9E56F0E9-AA1F-4611-A88E-597D5A0261AC}"/>
    <dgm:cxn modelId="{42E1399E-D41B-400A-9E8E-8C333D4071D0}" type="presOf" srcId="{9CBCF320-60E1-4C31-923F-2C895D026B67}" destId="{6763938C-03C4-44D7-976D-AADE493E97AA}" srcOrd="0" destOrd="0" presId="urn:microsoft.com/office/officeart/2005/8/layout/hierarchy1"/>
    <dgm:cxn modelId="{A2361D0A-B187-4D4C-97CE-9F7C64692FFB}" type="presOf" srcId="{5DCF8FFE-BC8B-497D-9C04-CF80B0E6B72C}" destId="{FF3627DA-0562-4625-B6D2-974A0EA627ED}" srcOrd="0" destOrd="0" presId="urn:microsoft.com/office/officeart/2005/8/layout/hierarchy1"/>
    <dgm:cxn modelId="{5958867B-1703-46C9-98CB-10198E1D5993}" type="presOf" srcId="{9D5D34BD-FCA4-41C1-A924-E4B53E908E25}" destId="{5C3DB89E-9322-46BC-85B7-5A145CE6083A}" srcOrd="0" destOrd="0" presId="urn:microsoft.com/office/officeart/2005/8/layout/hierarchy1"/>
    <dgm:cxn modelId="{00DC2EE6-9B22-4747-8977-EC57932DCAAD}" type="presOf" srcId="{BAE2A46E-BC50-4998-BBE8-78EFEED7A506}" destId="{9A2F3B30-5565-47CA-9EB0-6E9254D001A1}" srcOrd="0" destOrd="0" presId="urn:microsoft.com/office/officeart/2005/8/layout/hierarchy1"/>
    <dgm:cxn modelId="{2DC05030-B6C3-47F9-8E36-F4F8E5184ADB}" type="presOf" srcId="{E8CB0141-C7D1-4CDA-A24A-BB60EF980838}" destId="{3FF605BF-9D28-4BF8-93C1-1FAE5316F887}" srcOrd="0" destOrd="0" presId="urn:microsoft.com/office/officeart/2005/8/layout/hierarchy1"/>
    <dgm:cxn modelId="{E75F3316-637E-481F-92EB-6E3CA456539B}" srcId="{606DA99F-03B9-4720-9C75-64EE1A7690FB}" destId="{0FDE00B1-A4E5-4381-B92C-93974D546D0B}" srcOrd="1" destOrd="0" parTransId="{57AA4690-7D8A-4038-8E47-6AA075DE9CF5}" sibTransId="{573AE78C-2E3A-4179-9BC2-62DC772DB16F}"/>
    <dgm:cxn modelId="{79CF7BBD-97EB-47EC-A78D-8F545CB47E3E}" type="presOf" srcId="{81646294-BCEC-43C7-8184-8EAD6C2757D0}" destId="{60C96073-4604-4E31-94F2-ABC2AE6DE898}" srcOrd="0" destOrd="0" presId="urn:microsoft.com/office/officeart/2005/8/layout/hierarchy1"/>
    <dgm:cxn modelId="{E55C0B0B-32A7-48BF-8730-F66C38A2D58C}" type="presOf" srcId="{8B897EAC-8A67-443A-B09E-A2A7F6E4FEE6}" destId="{87298D68-CA10-409F-A160-8D192632E6E1}" srcOrd="0" destOrd="0" presId="urn:microsoft.com/office/officeart/2005/8/layout/hierarchy1"/>
    <dgm:cxn modelId="{411DAC6F-A449-4AB2-B5B5-BDD2993C0340}" srcId="{39F85933-5D3E-4D37-9094-A5DBA5A6A971}" destId="{D5EAD9A9-6307-42CE-BA23-83EEC92525FF}" srcOrd="1" destOrd="0" parTransId="{E8CB0141-C7D1-4CDA-A24A-BB60EF980838}" sibTransId="{6598A884-DD0F-4608-BC8C-68595CF63397}"/>
    <dgm:cxn modelId="{DAB885FF-9C7F-4134-BF99-37CA14A593D8}" type="presOf" srcId="{62E4B164-9920-4B17-B007-43221088C7CD}" destId="{807DA47F-1027-4A3E-9B3B-FB756D524842}" srcOrd="0" destOrd="0" presId="urn:microsoft.com/office/officeart/2005/8/layout/hierarchy1"/>
    <dgm:cxn modelId="{F6396365-D556-47B0-AD04-AD36771CFBCA}" srcId="{027A4CCD-AC9E-404F-A1E6-0B9F186E470F}" destId="{9CBCF320-60E1-4C31-923F-2C895D026B67}" srcOrd="0" destOrd="0" parTransId="{E0169AC8-370A-4C80-8521-1438036CF5B9}" sibTransId="{0FA6AA40-BB37-4BA8-92A3-663B126D2BE7}"/>
    <dgm:cxn modelId="{F5F79888-7B06-4C6A-A992-F15C94A3B1C7}" type="presOf" srcId="{7BEA0E8E-DEBC-4227-B765-05262A64F88A}" destId="{FB6F0698-60CE-4E76-9A94-F913B8EE28DA}" srcOrd="0" destOrd="0" presId="urn:microsoft.com/office/officeart/2005/8/layout/hierarchy1"/>
    <dgm:cxn modelId="{918E65BD-22EA-4C36-8E2B-0B90AAD7A044}" type="presOf" srcId="{3D0FF7DC-2B5D-41A6-A644-E761EF84D343}" destId="{B1887CB3-6D01-498F-A684-6DDBD0B39373}" srcOrd="0" destOrd="0" presId="urn:microsoft.com/office/officeart/2005/8/layout/hierarchy1"/>
    <dgm:cxn modelId="{ABD5D370-5ABC-4E38-ABEB-F4B7E23A8575}" type="presOf" srcId="{3604562C-0EEE-4BA9-9F5A-6ADC254FA06D}" destId="{261B185F-744C-4698-84BF-ED3675461630}" srcOrd="0" destOrd="0" presId="urn:microsoft.com/office/officeart/2005/8/layout/hierarchy1"/>
    <dgm:cxn modelId="{30921D52-5063-4671-9CEA-C96B73846A1E}" srcId="{9D5D34BD-FCA4-41C1-A924-E4B53E908E25}" destId="{8B8DFF25-49D5-44D0-9C4B-B122984B277B}" srcOrd="0" destOrd="0" parTransId="{5DCF8FFE-BC8B-497D-9C04-CF80B0E6B72C}" sibTransId="{0C057C2B-7EB1-4FC5-8DDA-ED2A540A172B}"/>
    <dgm:cxn modelId="{FB8438EF-493A-49E8-A822-18ADCA45BED2}" srcId="{9CBCF320-60E1-4C31-923F-2C895D026B67}" destId="{9D5D34BD-FCA4-41C1-A924-E4B53E908E25}" srcOrd="1" destOrd="0" parTransId="{7BEA0E8E-DEBC-4227-B765-05262A64F88A}" sibTransId="{87BEA3BD-2257-4305-869C-E03CC40D3737}"/>
    <dgm:cxn modelId="{0B01B696-5A0C-4EB7-83EE-4F2095C6F34E}" srcId="{9CBCF320-60E1-4C31-923F-2C895D026B67}" destId="{39F85933-5D3E-4D37-9094-A5DBA5A6A971}" srcOrd="0" destOrd="0" parTransId="{62E4B164-9920-4B17-B007-43221088C7CD}" sibTransId="{6D25CACE-1CCB-4FD7-ACC7-615A48DFD75E}"/>
    <dgm:cxn modelId="{462B29AD-BEB1-47F0-ABB5-13DC01C62594}" srcId="{9D5D34BD-FCA4-41C1-A924-E4B53E908E25}" destId="{BAE2A46E-BC50-4998-BBE8-78EFEED7A506}" srcOrd="1" destOrd="0" parTransId="{3604562C-0EEE-4BA9-9F5A-6ADC254FA06D}" sibTransId="{9F117BC2-FFB6-4172-B2A6-CA5AD9333BE2}"/>
    <dgm:cxn modelId="{24D7E611-9A22-44CB-A42F-46AA7CA135B5}" srcId="{0D6D1239-3D71-40D4-AC43-0432479D31F6}" destId="{027A4CCD-AC9E-404F-A1E6-0B9F186E470F}" srcOrd="0" destOrd="0" parTransId="{B62EBCF4-6AC6-47BF-843F-28113485B86D}" sibTransId="{D576B899-C34C-4F98-A8B7-E61D8D94A93C}"/>
    <dgm:cxn modelId="{2BC104FA-70D2-4F24-A465-A1116A6875B9}" type="presOf" srcId="{FD1E732C-9085-4A3B-B2F9-892179D2F8BB}" destId="{B60455E4-9138-4473-88D6-A120093E7B2A}" srcOrd="0" destOrd="0" presId="urn:microsoft.com/office/officeart/2005/8/layout/hierarchy1"/>
    <dgm:cxn modelId="{FEF4C980-89F6-419D-9058-58891DD2B167}" srcId="{606DA99F-03B9-4720-9C75-64EE1A7690FB}" destId="{8B897EAC-8A67-443A-B09E-A2A7F6E4FEE6}" srcOrd="0" destOrd="0" parTransId="{6A9263A4-62D5-4A36-B463-EB4F30924837}" sibTransId="{20DAA31E-A82F-4666-92DC-5570F50652C2}"/>
    <dgm:cxn modelId="{D10FB3B4-18DB-4D11-B5CA-2B5F37A1CBD7}" srcId="{3D0FF7DC-2B5D-41A6-A644-E761EF84D343}" destId="{0D6D1239-3D71-40D4-AC43-0432479D31F6}" srcOrd="0" destOrd="0" parTransId="{8AA987D7-5524-440B-A4DA-CDF02414F3CE}" sibTransId="{F9A15E9D-DF9D-465D-94C3-D6FEDB7D6742}"/>
    <dgm:cxn modelId="{1F2992B3-A864-4AD3-BFEC-E02742D09143}" srcId="{39F85933-5D3E-4D37-9094-A5DBA5A6A971}" destId="{81646294-BCEC-43C7-8184-8EAD6C2757D0}" srcOrd="0" destOrd="0" parTransId="{FD1E732C-9085-4A3B-B2F9-892179D2F8BB}" sibTransId="{7B61C04D-EB9B-490F-A033-12CF8A69B00D}"/>
    <dgm:cxn modelId="{65880897-5383-416D-9967-1CC73163BF3A}" type="presOf" srcId="{6A9263A4-62D5-4A36-B463-EB4F30924837}" destId="{5B6B1ADD-F43E-45F7-A0BD-E56A68D5612E}" srcOrd="0" destOrd="0" presId="urn:microsoft.com/office/officeart/2005/8/layout/hierarchy1"/>
    <dgm:cxn modelId="{9DFAA7C7-97B7-4BB4-A057-80A2D0C6D3E0}" type="presOf" srcId="{606DA99F-03B9-4720-9C75-64EE1A7690FB}" destId="{105D3437-9849-4D33-A35A-457F04F4C956}" srcOrd="0" destOrd="0" presId="urn:microsoft.com/office/officeart/2005/8/layout/hierarchy1"/>
    <dgm:cxn modelId="{AE188A0A-C9F7-4585-892B-F60C21958978}" type="presOf" srcId="{B62EBCF4-6AC6-47BF-843F-28113485B86D}" destId="{2424F68F-7A77-4A7F-AD33-9B8FA0E85D59}" srcOrd="0" destOrd="0" presId="urn:microsoft.com/office/officeart/2005/8/layout/hierarchy1"/>
    <dgm:cxn modelId="{D73B38D7-B0AD-4EB9-A83A-C91697898E1B}" type="presOf" srcId="{0FDE00B1-A4E5-4381-B92C-93974D546D0B}" destId="{8FB65754-7100-4E0F-A790-AE1125CCA8B8}" srcOrd="0" destOrd="0" presId="urn:microsoft.com/office/officeart/2005/8/layout/hierarchy1"/>
    <dgm:cxn modelId="{A3F7F804-3DDF-48C9-B11B-DBC103E8183D}" type="presOf" srcId="{027A4CCD-AC9E-404F-A1E6-0B9F186E470F}" destId="{BFA29A23-0384-454F-8FF2-CE71449F6275}" srcOrd="0" destOrd="0" presId="urn:microsoft.com/office/officeart/2005/8/layout/hierarchy1"/>
    <dgm:cxn modelId="{27B0AB5D-D9A4-49C8-AA5D-82149DD8A409}" type="presParOf" srcId="{B1887CB3-6D01-498F-A684-6DDBD0B39373}" destId="{B77D8EE0-6D8D-4FA5-AAE9-B45BE4EA820C}" srcOrd="0" destOrd="0" presId="urn:microsoft.com/office/officeart/2005/8/layout/hierarchy1"/>
    <dgm:cxn modelId="{E5272CED-40B2-4EB0-9DA2-8F6E0909AB69}" type="presParOf" srcId="{B77D8EE0-6D8D-4FA5-AAE9-B45BE4EA820C}" destId="{62260D39-1C7F-4DE7-9D93-AE8FCDFE4139}" srcOrd="0" destOrd="0" presId="urn:microsoft.com/office/officeart/2005/8/layout/hierarchy1"/>
    <dgm:cxn modelId="{064A0605-2D8D-4C00-884C-C3CB946BCA80}" type="presParOf" srcId="{62260D39-1C7F-4DE7-9D93-AE8FCDFE4139}" destId="{BE011904-367E-4589-ADA2-A85FA7128E9E}" srcOrd="0" destOrd="0" presId="urn:microsoft.com/office/officeart/2005/8/layout/hierarchy1"/>
    <dgm:cxn modelId="{5670807B-DFC6-4B07-B250-DB22484989CD}" type="presParOf" srcId="{62260D39-1C7F-4DE7-9D93-AE8FCDFE4139}" destId="{0338C1BB-ACD1-4404-A6BB-5F25554BC4FC}" srcOrd="1" destOrd="0" presId="urn:microsoft.com/office/officeart/2005/8/layout/hierarchy1"/>
    <dgm:cxn modelId="{1F0A9E92-3B5A-4901-8852-3129004E1B2F}" type="presParOf" srcId="{B77D8EE0-6D8D-4FA5-AAE9-B45BE4EA820C}" destId="{372DFABB-FA32-4948-ABB3-E37989F37711}" srcOrd="1" destOrd="0" presId="urn:microsoft.com/office/officeart/2005/8/layout/hierarchy1"/>
    <dgm:cxn modelId="{C53261BE-B5EF-42FD-94E8-0DF2DF0751C6}" type="presParOf" srcId="{372DFABB-FA32-4948-ABB3-E37989F37711}" destId="{2424F68F-7A77-4A7F-AD33-9B8FA0E85D59}" srcOrd="0" destOrd="0" presId="urn:microsoft.com/office/officeart/2005/8/layout/hierarchy1"/>
    <dgm:cxn modelId="{9CE77435-B101-4E77-9AA1-9F4FBAC7CD12}" type="presParOf" srcId="{372DFABB-FA32-4948-ABB3-E37989F37711}" destId="{0FD6EB5D-DAC2-4F80-B14C-05FC32EE6792}" srcOrd="1" destOrd="0" presId="urn:microsoft.com/office/officeart/2005/8/layout/hierarchy1"/>
    <dgm:cxn modelId="{C13B1E75-4346-43D2-9A9F-38B0BC941AEB}" type="presParOf" srcId="{0FD6EB5D-DAC2-4F80-B14C-05FC32EE6792}" destId="{270EEFE5-2DEA-4023-ADD4-6C0AA4530C70}" srcOrd="0" destOrd="0" presId="urn:microsoft.com/office/officeart/2005/8/layout/hierarchy1"/>
    <dgm:cxn modelId="{47A33513-E143-49F3-9CDB-07A9590B682C}" type="presParOf" srcId="{270EEFE5-2DEA-4023-ADD4-6C0AA4530C70}" destId="{6ADF49C9-9965-4A71-A391-0F813C423702}" srcOrd="0" destOrd="0" presId="urn:microsoft.com/office/officeart/2005/8/layout/hierarchy1"/>
    <dgm:cxn modelId="{47E0C893-27E6-4EF5-9F8D-4D2AB68B93D1}" type="presParOf" srcId="{270EEFE5-2DEA-4023-ADD4-6C0AA4530C70}" destId="{BFA29A23-0384-454F-8FF2-CE71449F6275}" srcOrd="1" destOrd="0" presId="urn:microsoft.com/office/officeart/2005/8/layout/hierarchy1"/>
    <dgm:cxn modelId="{EC2FF77B-ECE6-4364-9965-5201ED20C9D2}" type="presParOf" srcId="{0FD6EB5D-DAC2-4F80-B14C-05FC32EE6792}" destId="{DD58F4F2-CF53-4CB6-BB2B-1CA1D8E1DFEC}" srcOrd="1" destOrd="0" presId="urn:microsoft.com/office/officeart/2005/8/layout/hierarchy1"/>
    <dgm:cxn modelId="{5FABF727-80B6-42BD-BDA7-9A481FC98DD2}" type="presParOf" srcId="{DD58F4F2-CF53-4CB6-BB2B-1CA1D8E1DFEC}" destId="{1FBAA3A6-96BA-4D29-B2A3-8522F9F811C0}" srcOrd="0" destOrd="0" presId="urn:microsoft.com/office/officeart/2005/8/layout/hierarchy1"/>
    <dgm:cxn modelId="{7CEBB8AE-891B-49E7-ADED-ABFFE09C32CB}" type="presParOf" srcId="{DD58F4F2-CF53-4CB6-BB2B-1CA1D8E1DFEC}" destId="{A39F6149-88B0-48D6-876D-B0F0D445F89F}" srcOrd="1" destOrd="0" presId="urn:microsoft.com/office/officeart/2005/8/layout/hierarchy1"/>
    <dgm:cxn modelId="{944EB952-CBCC-4BFA-9EEC-47E97E325911}" type="presParOf" srcId="{A39F6149-88B0-48D6-876D-B0F0D445F89F}" destId="{7C55AF07-BB95-438B-A776-D2502C3D083B}" srcOrd="0" destOrd="0" presId="urn:microsoft.com/office/officeart/2005/8/layout/hierarchy1"/>
    <dgm:cxn modelId="{3156574C-8FA1-400D-A3B5-DE999FE9832C}" type="presParOf" srcId="{7C55AF07-BB95-438B-A776-D2502C3D083B}" destId="{A558D81B-2B5E-4E63-A74F-BD2524BFE428}" srcOrd="0" destOrd="0" presId="urn:microsoft.com/office/officeart/2005/8/layout/hierarchy1"/>
    <dgm:cxn modelId="{3D01E378-41B3-4A96-91DC-27998DF8C81F}" type="presParOf" srcId="{7C55AF07-BB95-438B-A776-D2502C3D083B}" destId="{6763938C-03C4-44D7-976D-AADE493E97AA}" srcOrd="1" destOrd="0" presId="urn:microsoft.com/office/officeart/2005/8/layout/hierarchy1"/>
    <dgm:cxn modelId="{C0F37E6B-7C3A-4247-82BD-4632B1B57FAA}" type="presParOf" srcId="{A39F6149-88B0-48D6-876D-B0F0D445F89F}" destId="{B5AEAD1C-90A4-4859-8503-C32CF9E61B7E}" srcOrd="1" destOrd="0" presId="urn:microsoft.com/office/officeart/2005/8/layout/hierarchy1"/>
    <dgm:cxn modelId="{09ED1BCB-4074-4624-93BA-CAF011D08228}" type="presParOf" srcId="{B5AEAD1C-90A4-4859-8503-C32CF9E61B7E}" destId="{807DA47F-1027-4A3E-9B3B-FB756D524842}" srcOrd="0" destOrd="0" presId="urn:microsoft.com/office/officeart/2005/8/layout/hierarchy1"/>
    <dgm:cxn modelId="{0C66B751-9C52-4C65-8CE8-41C2A107C43B}" type="presParOf" srcId="{B5AEAD1C-90A4-4859-8503-C32CF9E61B7E}" destId="{FC448D9C-FA0C-4F9C-A682-10C74CB1E9A1}" srcOrd="1" destOrd="0" presId="urn:microsoft.com/office/officeart/2005/8/layout/hierarchy1"/>
    <dgm:cxn modelId="{91D9BBDF-82D8-4BE1-B47A-DDF909ACA11D}" type="presParOf" srcId="{FC448D9C-FA0C-4F9C-A682-10C74CB1E9A1}" destId="{08756413-2616-4A46-B833-51F5E2CE9A73}" srcOrd="0" destOrd="0" presId="urn:microsoft.com/office/officeart/2005/8/layout/hierarchy1"/>
    <dgm:cxn modelId="{DB54FB69-7858-40F1-9990-28BB7394F883}" type="presParOf" srcId="{08756413-2616-4A46-B833-51F5E2CE9A73}" destId="{808D3AD7-3CF2-4CB2-98C9-46675B937123}" srcOrd="0" destOrd="0" presId="urn:microsoft.com/office/officeart/2005/8/layout/hierarchy1"/>
    <dgm:cxn modelId="{7C0196CA-488A-4639-9D55-DB68331D0674}" type="presParOf" srcId="{08756413-2616-4A46-B833-51F5E2CE9A73}" destId="{23060A0F-7B76-4AB5-B7BD-5CA3FECB4FF6}" srcOrd="1" destOrd="0" presId="urn:microsoft.com/office/officeart/2005/8/layout/hierarchy1"/>
    <dgm:cxn modelId="{4F2F1E84-B6D6-4526-8D83-8FB92AFDC322}" type="presParOf" srcId="{FC448D9C-FA0C-4F9C-A682-10C74CB1E9A1}" destId="{6060C7EF-CEE3-4B07-85F3-F71582D65FF7}" srcOrd="1" destOrd="0" presId="urn:microsoft.com/office/officeart/2005/8/layout/hierarchy1"/>
    <dgm:cxn modelId="{37BB611E-361B-48D7-99C7-BD4899C530A1}" type="presParOf" srcId="{6060C7EF-CEE3-4B07-85F3-F71582D65FF7}" destId="{B60455E4-9138-4473-88D6-A120093E7B2A}" srcOrd="0" destOrd="0" presId="urn:microsoft.com/office/officeart/2005/8/layout/hierarchy1"/>
    <dgm:cxn modelId="{BEC3AC87-9FA2-408B-891F-8AAE6552F393}" type="presParOf" srcId="{6060C7EF-CEE3-4B07-85F3-F71582D65FF7}" destId="{1AEAE880-4C38-48EF-82DF-763DD31DBB45}" srcOrd="1" destOrd="0" presId="urn:microsoft.com/office/officeart/2005/8/layout/hierarchy1"/>
    <dgm:cxn modelId="{D8A0AEB8-0E96-4A06-976C-1BAA36BEE5C0}" type="presParOf" srcId="{1AEAE880-4C38-48EF-82DF-763DD31DBB45}" destId="{061FC745-0D46-4518-B397-700FCD608DCA}" srcOrd="0" destOrd="0" presId="urn:microsoft.com/office/officeart/2005/8/layout/hierarchy1"/>
    <dgm:cxn modelId="{8455869D-9D0C-4B6A-BFAE-95A34017FA8B}" type="presParOf" srcId="{061FC745-0D46-4518-B397-700FCD608DCA}" destId="{B5D12147-3825-46EF-8B98-03218A18EFDF}" srcOrd="0" destOrd="0" presId="urn:microsoft.com/office/officeart/2005/8/layout/hierarchy1"/>
    <dgm:cxn modelId="{02565D92-E936-4260-95EA-07789D8E8D1B}" type="presParOf" srcId="{061FC745-0D46-4518-B397-700FCD608DCA}" destId="{60C96073-4604-4E31-94F2-ABC2AE6DE898}" srcOrd="1" destOrd="0" presId="urn:microsoft.com/office/officeart/2005/8/layout/hierarchy1"/>
    <dgm:cxn modelId="{9F5A2DA5-1161-4DA8-8FAD-51F0AD5B3CC6}" type="presParOf" srcId="{1AEAE880-4C38-48EF-82DF-763DD31DBB45}" destId="{FFA6CA43-589E-465E-8614-DE15F76DDBD4}" srcOrd="1" destOrd="0" presId="urn:microsoft.com/office/officeart/2005/8/layout/hierarchy1"/>
    <dgm:cxn modelId="{8D879A61-35C9-4A7B-B201-FAD1F754BB8D}" type="presParOf" srcId="{6060C7EF-CEE3-4B07-85F3-F71582D65FF7}" destId="{3FF605BF-9D28-4BF8-93C1-1FAE5316F887}" srcOrd="2" destOrd="0" presId="urn:microsoft.com/office/officeart/2005/8/layout/hierarchy1"/>
    <dgm:cxn modelId="{0160E25D-11E0-467C-8405-BDE8B655D141}" type="presParOf" srcId="{6060C7EF-CEE3-4B07-85F3-F71582D65FF7}" destId="{BF012314-6240-41A1-BAD9-46B2CA823BEB}" srcOrd="3" destOrd="0" presId="urn:microsoft.com/office/officeart/2005/8/layout/hierarchy1"/>
    <dgm:cxn modelId="{857C853F-7273-4120-91CA-7519D078B7B5}" type="presParOf" srcId="{BF012314-6240-41A1-BAD9-46B2CA823BEB}" destId="{1FAE9356-C453-4928-AD7D-0D5F7F132C20}" srcOrd="0" destOrd="0" presId="urn:microsoft.com/office/officeart/2005/8/layout/hierarchy1"/>
    <dgm:cxn modelId="{DC4D4940-E579-4ABF-B097-0D4A2BEFA91F}" type="presParOf" srcId="{1FAE9356-C453-4928-AD7D-0D5F7F132C20}" destId="{69FA1C31-7E3F-4F44-B4DA-442DA60043A0}" srcOrd="0" destOrd="0" presId="urn:microsoft.com/office/officeart/2005/8/layout/hierarchy1"/>
    <dgm:cxn modelId="{08DFF7B3-0998-44BE-A110-0B7DC03A97CE}" type="presParOf" srcId="{1FAE9356-C453-4928-AD7D-0D5F7F132C20}" destId="{310B48C4-CCEA-4C73-A573-47E13EEE6189}" srcOrd="1" destOrd="0" presId="urn:microsoft.com/office/officeart/2005/8/layout/hierarchy1"/>
    <dgm:cxn modelId="{F395384B-348D-4810-AAE5-246137294465}" type="presParOf" srcId="{BF012314-6240-41A1-BAD9-46B2CA823BEB}" destId="{40BA522F-615C-4240-9781-ECB5C2C78E81}" srcOrd="1" destOrd="0" presId="urn:microsoft.com/office/officeart/2005/8/layout/hierarchy1"/>
    <dgm:cxn modelId="{B3B191C3-3125-432C-BDB2-A3EBC2FDDF44}" type="presParOf" srcId="{B5AEAD1C-90A4-4859-8503-C32CF9E61B7E}" destId="{FB6F0698-60CE-4E76-9A94-F913B8EE28DA}" srcOrd="2" destOrd="0" presId="urn:microsoft.com/office/officeart/2005/8/layout/hierarchy1"/>
    <dgm:cxn modelId="{741F1BA7-9BFD-43A7-9967-5BADF18B8C7C}" type="presParOf" srcId="{B5AEAD1C-90A4-4859-8503-C32CF9E61B7E}" destId="{03AF1D20-6A5A-44F1-8E72-9B20E52410EE}" srcOrd="3" destOrd="0" presId="urn:microsoft.com/office/officeart/2005/8/layout/hierarchy1"/>
    <dgm:cxn modelId="{44099EB2-7D8E-47A9-99C4-868AD4CFC815}" type="presParOf" srcId="{03AF1D20-6A5A-44F1-8E72-9B20E52410EE}" destId="{464D266D-3ABB-4900-99BF-5A3D666E40ED}" srcOrd="0" destOrd="0" presId="urn:microsoft.com/office/officeart/2005/8/layout/hierarchy1"/>
    <dgm:cxn modelId="{B0107E22-688D-4F63-84E5-CE538860E35F}" type="presParOf" srcId="{464D266D-3ABB-4900-99BF-5A3D666E40ED}" destId="{B3C07AB1-52A2-4A1D-9847-3BF89985A69F}" srcOrd="0" destOrd="0" presId="urn:microsoft.com/office/officeart/2005/8/layout/hierarchy1"/>
    <dgm:cxn modelId="{41A80DDA-3D6D-4CCC-8E59-50AC37CCDA44}" type="presParOf" srcId="{464D266D-3ABB-4900-99BF-5A3D666E40ED}" destId="{5C3DB89E-9322-46BC-85B7-5A145CE6083A}" srcOrd="1" destOrd="0" presId="urn:microsoft.com/office/officeart/2005/8/layout/hierarchy1"/>
    <dgm:cxn modelId="{FF88FC71-C9CE-4DE5-B4D1-60BAB1B92DEA}" type="presParOf" srcId="{03AF1D20-6A5A-44F1-8E72-9B20E52410EE}" destId="{E47649CB-0161-444F-A88B-7F5758D1B7C1}" srcOrd="1" destOrd="0" presId="urn:microsoft.com/office/officeart/2005/8/layout/hierarchy1"/>
    <dgm:cxn modelId="{23E27E2C-9DB0-46EA-854C-E4608541899D}" type="presParOf" srcId="{E47649CB-0161-444F-A88B-7F5758D1B7C1}" destId="{FF3627DA-0562-4625-B6D2-974A0EA627ED}" srcOrd="0" destOrd="0" presId="urn:microsoft.com/office/officeart/2005/8/layout/hierarchy1"/>
    <dgm:cxn modelId="{E4C1FA13-B672-4F84-842B-1CAAB5531BE8}" type="presParOf" srcId="{E47649CB-0161-444F-A88B-7F5758D1B7C1}" destId="{BBBA4651-9C33-4549-B885-49EB75D36C61}" srcOrd="1" destOrd="0" presId="urn:microsoft.com/office/officeart/2005/8/layout/hierarchy1"/>
    <dgm:cxn modelId="{D0A6E76A-63FD-4E0B-A59E-D7D0C1C3D651}" type="presParOf" srcId="{BBBA4651-9C33-4549-B885-49EB75D36C61}" destId="{8E0C37CD-96F3-403D-B8F6-3CA83E34904C}" srcOrd="0" destOrd="0" presId="urn:microsoft.com/office/officeart/2005/8/layout/hierarchy1"/>
    <dgm:cxn modelId="{3BD8345A-5D25-4ED9-BC83-C757EA8DC896}" type="presParOf" srcId="{8E0C37CD-96F3-403D-B8F6-3CA83E34904C}" destId="{24905DFD-52EB-4E9B-879B-C6C1B8511283}" srcOrd="0" destOrd="0" presId="urn:microsoft.com/office/officeart/2005/8/layout/hierarchy1"/>
    <dgm:cxn modelId="{870732D4-5A50-4EA7-B38A-9961A6890F6C}" type="presParOf" srcId="{8E0C37CD-96F3-403D-B8F6-3CA83E34904C}" destId="{258117C0-EF28-446E-813D-327256DC3B8F}" srcOrd="1" destOrd="0" presId="urn:microsoft.com/office/officeart/2005/8/layout/hierarchy1"/>
    <dgm:cxn modelId="{86FDBA4E-6CE0-4C5E-8080-9AA6D8D318F0}" type="presParOf" srcId="{BBBA4651-9C33-4549-B885-49EB75D36C61}" destId="{2A55FBEC-0B6F-4D14-A9FD-60D61B22269F}" srcOrd="1" destOrd="0" presId="urn:microsoft.com/office/officeart/2005/8/layout/hierarchy1"/>
    <dgm:cxn modelId="{F5DCA854-2EE9-4191-A555-EE2327BDCC47}" type="presParOf" srcId="{E47649CB-0161-444F-A88B-7F5758D1B7C1}" destId="{261B185F-744C-4698-84BF-ED3675461630}" srcOrd="2" destOrd="0" presId="urn:microsoft.com/office/officeart/2005/8/layout/hierarchy1"/>
    <dgm:cxn modelId="{47610925-2720-46C1-AEF2-DE6161EA25DF}" type="presParOf" srcId="{E47649CB-0161-444F-A88B-7F5758D1B7C1}" destId="{5465CB68-7C07-465B-9246-A991B2C11FCA}" srcOrd="3" destOrd="0" presId="urn:microsoft.com/office/officeart/2005/8/layout/hierarchy1"/>
    <dgm:cxn modelId="{46C947B3-9AF5-46E5-9E8D-3A2E3FABF034}" type="presParOf" srcId="{5465CB68-7C07-465B-9246-A991B2C11FCA}" destId="{06D9F537-1462-40B3-97F2-0FB6AEFCF11B}" srcOrd="0" destOrd="0" presId="urn:microsoft.com/office/officeart/2005/8/layout/hierarchy1"/>
    <dgm:cxn modelId="{ADC98A9D-DD20-457B-9A09-ADB7BED509BA}" type="presParOf" srcId="{06D9F537-1462-40B3-97F2-0FB6AEFCF11B}" destId="{695EA5E4-743C-4A9B-BC09-730E13CD145D}" srcOrd="0" destOrd="0" presId="urn:microsoft.com/office/officeart/2005/8/layout/hierarchy1"/>
    <dgm:cxn modelId="{FE99B93B-1515-4D6B-8AAE-A1C843C80492}" type="presParOf" srcId="{06D9F537-1462-40B3-97F2-0FB6AEFCF11B}" destId="{9A2F3B30-5565-47CA-9EB0-6E9254D001A1}" srcOrd="1" destOrd="0" presId="urn:microsoft.com/office/officeart/2005/8/layout/hierarchy1"/>
    <dgm:cxn modelId="{F9132A7D-9C1E-4B2D-B9F6-89DD2EA3C5CD}" type="presParOf" srcId="{5465CB68-7C07-465B-9246-A991B2C11FCA}" destId="{CC725366-B532-4BF4-B65C-A2D051FBD602}" srcOrd="1" destOrd="0" presId="urn:microsoft.com/office/officeart/2005/8/layout/hierarchy1"/>
    <dgm:cxn modelId="{2542B37D-3B45-40D2-B5C9-0592271A7E67}" type="presParOf" srcId="{B5AEAD1C-90A4-4859-8503-C32CF9E61B7E}" destId="{097EBF8E-487C-4F06-AE8C-D6BA26336C57}" srcOrd="4" destOrd="0" presId="urn:microsoft.com/office/officeart/2005/8/layout/hierarchy1"/>
    <dgm:cxn modelId="{B5F372FF-39F5-4AFA-A872-EC80025EB623}" type="presParOf" srcId="{B5AEAD1C-90A4-4859-8503-C32CF9E61B7E}" destId="{5E06F1B1-C24E-4462-BE9F-026698994A79}" srcOrd="5" destOrd="0" presId="urn:microsoft.com/office/officeart/2005/8/layout/hierarchy1"/>
    <dgm:cxn modelId="{7D456CF4-3C3D-48FA-8BB8-0F6D82AF4683}" type="presParOf" srcId="{5E06F1B1-C24E-4462-BE9F-026698994A79}" destId="{0AE43E24-A81E-4BB1-BDE8-3D84867DA9D7}" srcOrd="0" destOrd="0" presId="urn:microsoft.com/office/officeart/2005/8/layout/hierarchy1"/>
    <dgm:cxn modelId="{AB94F83E-AB77-4814-8E24-2B315B1DCF80}" type="presParOf" srcId="{0AE43E24-A81E-4BB1-BDE8-3D84867DA9D7}" destId="{E6C41947-101D-47F8-91D3-B57012E613BB}" srcOrd="0" destOrd="0" presId="urn:microsoft.com/office/officeart/2005/8/layout/hierarchy1"/>
    <dgm:cxn modelId="{AB0BC8D3-2E1A-41B7-B72F-5EA85FD4FB8B}" type="presParOf" srcId="{0AE43E24-A81E-4BB1-BDE8-3D84867DA9D7}" destId="{105D3437-9849-4D33-A35A-457F04F4C956}" srcOrd="1" destOrd="0" presId="urn:microsoft.com/office/officeart/2005/8/layout/hierarchy1"/>
    <dgm:cxn modelId="{4FA51791-18C7-46F3-A944-B18E2A9E6C30}" type="presParOf" srcId="{5E06F1B1-C24E-4462-BE9F-026698994A79}" destId="{F20F8518-0035-470D-9CFD-DCA878C1DE31}" srcOrd="1" destOrd="0" presId="urn:microsoft.com/office/officeart/2005/8/layout/hierarchy1"/>
    <dgm:cxn modelId="{8C78FFD1-6448-4564-83E6-DDCA51DF80B9}" type="presParOf" srcId="{F20F8518-0035-470D-9CFD-DCA878C1DE31}" destId="{5B6B1ADD-F43E-45F7-A0BD-E56A68D5612E}" srcOrd="0" destOrd="0" presId="urn:microsoft.com/office/officeart/2005/8/layout/hierarchy1"/>
    <dgm:cxn modelId="{019198FC-B87A-4CF2-8BE0-BCF308041663}" type="presParOf" srcId="{F20F8518-0035-470D-9CFD-DCA878C1DE31}" destId="{18DABD59-4ADA-4479-9C04-114BD8DA45DF}" srcOrd="1" destOrd="0" presId="urn:microsoft.com/office/officeart/2005/8/layout/hierarchy1"/>
    <dgm:cxn modelId="{0E4ADB37-0599-4404-A7C3-776CA70E2C1C}" type="presParOf" srcId="{18DABD59-4ADA-4479-9C04-114BD8DA45DF}" destId="{8134E84D-5B0F-4360-B58C-D22AF8D2995F}" srcOrd="0" destOrd="0" presId="urn:microsoft.com/office/officeart/2005/8/layout/hierarchy1"/>
    <dgm:cxn modelId="{549C5A1F-EE5E-4BF7-ADD9-9E3F300706D3}" type="presParOf" srcId="{8134E84D-5B0F-4360-B58C-D22AF8D2995F}" destId="{2230A52E-59CB-4086-B597-8B8D535230E8}" srcOrd="0" destOrd="0" presId="urn:microsoft.com/office/officeart/2005/8/layout/hierarchy1"/>
    <dgm:cxn modelId="{4C8CAE91-638D-4D2A-B349-85581DC1E8B3}" type="presParOf" srcId="{8134E84D-5B0F-4360-B58C-D22AF8D2995F}" destId="{87298D68-CA10-409F-A160-8D192632E6E1}" srcOrd="1" destOrd="0" presId="urn:microsoft.com/office/officeart/2005/8/layout/hierarchy1"/>
    <dgm:cxn modelId="{A2FAB0D4-958D-40CE-BA0B-7118EAF76837}" type="presParOf" srcId="{18DABD59-4ADA-4479-9C04-114BD8DA45DF}" destId="{1D310607-B9EB-4187-AD6C-2CDE7B4B1B07}" srcOrd="1" destOrd="0" presId="urn:microsoft.com/office/officeart/2005/8/layout/hierarchy1"/>
    <dgm:cxn modelId="{7F47DD05-09A7-4AB5-B6B5-737C9515CF5F}" type="presParOf" srcId="{F20F8518-0035-470D-9CFD-DCA878C1DE31}" destId="{E7FD608E-8BE6-4ABC-AD43-723E9F921528}" srcOrd="2" destOrd="0" presId="urn:microsoft.com/office/officeart/2005/8/layout/hierarchy1"/>
    <dgm:cxn modelId="{17B4EF75-0815-49DA-A5E6-4E97A8D08885}" type="presParOf" srcId="{F20F8518-0035-470D-9CFD-DCA878C1DE31}" destId="{24DCAF58-A579-4D05-B810-21AA1E419598}" srcOrd="3" destOrd="0" presId="urn:microsoft.com/office/officeart/2005/8/layout/hierarchy1"/>
    <dgm:cxn modelId="{3AB42DA6-FE17-40AB-ABA7-F085B47C67C8}" type="presParOf" srcId="{24DCAF58-A579-4D05-B810-21AA1E419598}" destId="{504DAC73-90F8-499C-8D22-3C2DB1592D27}" srcOrd="0" destOrd="0" presId="urn:microsoft.com/office/officeart/2005/8/layout/hierarchy1"/>
    <dgm:cxn modelId="{CA83E528-8887-4069-B898-631BFFC901DA}" type="presParOf" srcId="{504DAC73-90F8-499C-8D22-3C2DB1592D27}" destId="{226540E0-889E-4588-A52C-67833E8C9F64}" srcOrd="0" destOrd="0" presId="urn:microsoft.com/office/officeart/2005/8/layout/hierarchy1"/>
    <dgm:cxn modelId="{33333664-DA7A-4CC9-8EB9-A08CCCFC7B36}" type="presParOf" srcId="{504DAC73-90F8-499C-8D22-3C2DB1592D27}" destId="{8FB65754-7100-4E0F-A790-AE1125CCA8B8}" srcOrd="1" destOrd="0" presId="urn:microsoft.com/office/officeart/2005/8/layout/hierarchy1"/>
    <dgm:cxn modelId="{FBF5A3C1-8117-4840-AF96-C95CB73425E0}" type="presParOf" srcId="{24DCAF58-A579-4D05-B810-21AA1E419598}" destId="{D114161B-2920-43F9-989C-E0556A2BCDE5}"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BEF4CC6B-BAE6-44AF-9FEA-5F8BD5B7E45F}"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ru-RU"/>
        </a:p>
      </dgm:t>
    </dgm:pt>
    <dgm:pt modelId="{42256A39-1581-4C25-BC21-3CD29F4CEFC5}">
      <dgm:prSet phldrT="[Текст]" custT="1"/>
      <dgm:spPr/>
      <dgm:t>
        <a:bodyPr/>
        <a:lstStyle/>
        <a:p>
          <a:r>
            <a:rPr lang="uk-UA" sz="1800" dirty="0" smtClean="0"/>
            <a:t>Програми місцевого значення стосовно дітей, молоді, жінок, сім'ї</a:t>
          </a:r>
        </a:p>
        <a:p>
          <a:r>
            <a:rPr lang="uk-UA" sz="1800" dirty="0" smtClean="0"/>
            <a:t>Місцеві програми соціального захисту окремих категорій громадян,</a:t>
          </a:r>
        </a:p>
        <a:p>
          <a:r>
            <a:rPr lang="uk-UA" sz="1800" dirty="0" smtClean="0"/>
            <a:t>Надання </a:t>
          </a:r>
          <a:r>
            <a:rPr lang="uk-UA" sz="1800" dirty="0" smtClean="0"/>
            <a:t>фінансової підтримки </a:t>
          </a:r>
          <a:r>
            <a:rPr lang="uk-UA" sz="1800" dirty="0" smtClean="0"/>
            <a:t>ветеранським організаціям </a:t>
          </a:r>
          <a:endParaRPr lang="ru-RU" sz="1800" dirty="0"/>
        </a:p>
      </dgm:t>
    </dgm:pt>
    <dgm:pt modelId="{0F93A273-9508-460E-B6FC-278D36F019B5}" type="parTrans" cxnId="{25B692E0-6BF2-4570-9B99-DA18B1000EAA}">
      <dgm:prSet/>
      <dgm:spPr/>
      <dgm:t>
        <a:bodyPr/>
        <a:lstStyle/>
        <a:p>
          <a:endParaRPr lang="ru-RU" sz="1800"/>
        </a:p>
      </dgm:t>
    </dgm:pt>
    <dgm:pt modelId="{6371CB5A-3D05-41F3-A4B1-A628454BD0CC}" type="sibTrans" cxnId="{25B692E0-6BF2-4570-9B99-DA18B1000EAA}">
      <dgm:prSet/>
      <dgm:spPr/>
      <dgm:t>
        <a:bodyPr/>
        <a:lstStyle/>
        <a:p>
          <a:endParaRPr lang="ru-RU" sz="1800"/>
        </a:p>
      </dgm:t>
    </dgm:pt>
    <dgm:pt modelId="{DCBA5601-2D32-4B98-A738-30CC88893606}">
      <dgm:prSet phldrT="[Текст]" custT="1"/>
      <dgm:spPr/>
      <dgm:t>
        <a:bodyPr/>
        <a:lstStyle/>
        <a:p>
          <a:r>
            <a:rPr lang="uk-UA" sz="1800" dirty="0" smtClean="0"/>
            <a:t>Місцеві програми розвитку житлово-комунального господарства, благоустрою населених пунктів, розвитку та утримання дорожнього господарства </a:t>
          </a:r>
          <a:endParaRPr lang="ru-RU" sz="1800" dirty="0"/>
        </a:p>
      </dgm:t>
    </dgm:pt>
    <dgm:pt modelId="{DDE675CB-2B64-4C6A-BEB1-BEE8B42A6E8D}" type="parTrans" cxnId="{73F6377C-8DFE-4889-8554-11ECDEF9A8FC}">
      <dgm:prSet/>
      <dgm:spPr/>
      <dgm:t>
        <a:bodyPr/>
        <a:lstStyle/>
        <a:p>
          <a:endParaRPr lang="ru-RU" sz="1800"/>
        </a:p>
      </dgm:t>
    </dgm:pt>
    <dgm:pt modelId="{C298421A-4513-47DE-8AC9-5C811A8E2DB3}" type="sibTrans" cxnId="{73F6377C-8DFE-4889-8554-11ECDEF9A8FC}">
      <dgm:prSet/>
      <dgm:spPr/>
      <dgm:t>
        <a:bodyPr/>
        <a:lstStyle/>
        <a:p>
          <a:endParaRPr lang="ru-RU" sz="1800"/>
        </a:p>
      </dgm:t>
    </dgm:pt>
    <dgm:pt modelId="{1C5D98B3-33F9-44C6-9038-D876439E4B46}">
      <dgm:prSet phldrT="[Текст]" custT="1"/>
      <dgm:spPr/>
      <dgm:t>
        <a:bodyPr/>
        <a:lstStyle/>
        <a:p>
          <a:r>
            <a:rPr lang="uk-UA" sz="1800" dirty="0" smtClean="0"/>
            <a:t>Культурно-мистецькі програми місцевого значення</a:t>
          </a:r>
          <a:endParaRPr lang="ru-RU" sz="1800" dirty="0"/>
        </a:p>
      </dgm:t>
    </dgm:pt>
    <dgm:pt modelId="{116DC0ED-7468-41B5-8CBD-4657EBA1512C}" type="parTrans" cxnId="{CF39B54D-0EB1-4004-A211-66C1A601FD6F}">
      <dgm:prSet/>
      <dgm:spPr/>
      <dgm:t>
        <a:bodyPr/>
        <a:lstStyle/>
        <a:p>
          <a:endParaRPr lang="ru-RU" sz="1800"/>
        </a:p>
      </dgm:t>
    </dgm:pt>
    <dgm:pt modelId="{7D3B52B6-069B-44A6-90C3-7AB8A32C65FE}" type="sibTrans" cxnId="{CF39B54D-0EB1-4004-A211-66C1A601FD6F}">
      <dgm:prSet/>
      <dgm:spPr/>
      <dgm:t>
        <a:bodyPr/>
        <a:lstStyle/>
        <a:p>
          <a:endParaRPr lang="ru-RU" sz="1800"/>
        </a:p>
      </dgm:t>
    </dgm:pt>
    <dgm:pt modelId="{A0F82705-9477-495B-B5A9-841180C82980}">
      <dgm:prSet phldrT="[Текст]" custT="1"/>
      <dgm:spPr/>
      <dgm:t>
        <a:bodyPr/>
        <a:lstStyle/>
        <a:p>
          <a:r>
            <a:rPr lang="uk-UA" sz="1800" dirty="0" smtClean="0"/>
            <a:t>Місцеві програми з розвитку фізичної культури і спорту</a:t>
          </a:r>
          <a:endParaRPr lang="ru-RU" sz="1800" dirty="0"/>
        </a:p>
      </dgm:t>
    </dgm:pt>
    <dgm:pt modelId="{5127B920-F61E-48AC-94E0-C18E76CB721B}" type="parTrans" cxnId="{3470A3A5-A1A2-47AA-91D4-9FA939511A19}">
      <dgm:prSet/>
      <dgm:spPr/>
      <dgm:t>
        <a:bodyPr/>
        <a:lstStyle/>
        <a:p>
          <a:endParaRPr lang="ru-RU" sz="1800"/>
        </a:p>
      </dgm:t>
    </dgm:pt>
    <dgm:pt modelId="{EC08DA45-18B9-4D57-A7B2-9EAE1688913F}" type="sibTrans" cxnId="{3470A3A5-A1A2-47AA-91D4-9FA939511A19}">
      <dgm:prSet/>
      <dgm:spPr/>
      <dgm:t>
        <a:bodyPr/>
        <a:lstStyle/>
        <a:p>
          <a:endParaRPr lang="ru-RU" sz="1800"/>
        </a:p>
      </dgm:t>
    </dgm:pt>
    <dgm:pt modelId="{93239A13-2574-44CC-BE7A-F9EE2C6643F0}">
      <dgm:prSet phldrT="[Текст]" custT="1"/>
      <dgm:spPr/>
      <dgm:t>
        <a:bodyPr/>
        <a:lstStyle/>
        <a:p>
          <a:r>
            <a:rPr lang="uk-UA" sz="1800" dirty="0" smtClean="0"/>
            <a:t>Програми природоохоронних заходів</a:t>
          </a:r>
          <a:endParaRPr lang="ru-RU" sz="1800" dirty="0"/>
        </a:p>
      </dgm:t>
    </dgm:pt>
    <dgm:pt modelId="{53922391-8D7A-4059-8A62-E729839E2E2E}" type="parTrans" cxnId="{59E6C417-A949-4D1C-B465-B66AE07D6DF9}">
      <dgm:prSet/>
      <dgm:spPr/>
      <dgm:t>
        <a:bodyPr/>
        <a:lstStyle/>
        <a:p>
          <a:endParaRPr lang="ru-RU" sz="1800"/>
        </a:p>
      </dgm:t>
    </dgm:pt>
    <dgm:pt modelId="{7536733B-28F1-45D5-93FA-81E850FD1954}" type="sibTrans" cxnId="{59E6C417-A949-4D1C-B465-B66AE07D6DF9}">
      <dgm:prSet/>
      <dgm:spPr/>
      <dgm:t>
        <a:bodyPr/>
        <a:lstStyle/>
        <a:p>
          <a:endParaRPr lang="ru-RU" sz="1800"/>
        </a:p>
      </dgm:t>
    </dgm:pt>
    <dgm:pt modelId="{7DE1DF06-7F21-4C5A-9ABE-B0A35D315436}">
      <dgm:prSet phldrT="[Текст]" custT="1"/>
      <dgm:spPr/>
      <dgm:t>
        <a:bodyPr/>
        <a:lstStyle/>
        <a:p>
          <a:r>
            <a:rPr lang="uk-UA" sz="1800" dirty="0" smtClean="0"/>
            <a:t>Інші програми, пов'язані з виконанням власних повноважень згідно із законом</a:t>
          </a:r>
          <a:endParaRPr lang="ru-RU" sz="1800" dirty="0"/>
        </a:p>
      </dgm:t>
    </dgm:pt>
    <dgm:pt modelId="{428FA0A3-4C3A-4116-AB61-2CA956A724BF}" type="parTrans" cxnId="{E1B96C63-124B-43F4-8D9B-6820DA54C448}">
      <dgm:prSet/>
      <dgm:spPr/>
      <dgm:t>
        <a:bodyPr/>
        <a:lstStyle/>
        <a:p>
          <a:endParaRPr lang="ru-RU" sz="1800"/>
        </a:p>
      </dgm:t>
    </dgm:pt>
    <dgm:pt modelId="{AECD6B33-C2A5-419B-B7E5-97E08AC1E152}" type="sibTrans" cxnId="{E1B96C63-124B-43F4-8D9B-6820DA54C448}">
      <dgm:prSet/>
      <dgm:spPr/>
      <dgm:t>
        <a:bodyPr/>
        <a:lstStyle/>
        <a:p>
          <a:endParaRPr lang="ru-RU" sz="1800"/>
        </a:p>
      </dgm:t>
    </dgm:pt>
    <dgm:pt modelId="{B27D45AE-B470-44ED-A801-ACA2B25FC451}" type="pres">
      <dgm:prSet presAssocID="{BEF4CC6B-BAE6-44AF-9FEA-5F8BD5B7E45F}" presName="linear" presStyleCnt="0">
        <dgm:presLayoutVars>
          <dgm:animLvl val="lvl"/>
          <dgm:resizeHandles val="exact"/>
        </dgm:presLayoutVars>
      </dgm:prSet>
      <dgm:spPr/>
    </dgm:pt>
    <dgm:pt modelId="{55B70743-A84A-45AC-8FCA-D41254E216B3}" type="pres">
      <dgm:prSet presAssocID="{42256A39-1581-4C25-BC21-3CD29F4CEFC5}" presName="parentText" presStyleLbl="node1" presStyleIdx="0" presStyleCnt="6" custScaleY="158964">
        <dgm:presLayoutVars>
          <dgm:chMax val="0"/>
          <dgm:bulletEnabled val="1"/>
        </dgm:presLayoutVars>
      </dgm:prSet>
      <dgm:spPr/>
      <dgm:t>
        <a:bodyPr/>
        <a:lstStyle/>
        <a:p>
          <a:endParaRPr lang="ru-RU"/>
        </a:p>
      </dgm:t>
    </dgm:pt>
    <dgm:pt modelId="{FBEB693B-0168-4593-A8EC-9DA0F3DE02B3}" type="pres">
      <dgm:prSet presAssocID="{6371CB5A-3D05-41F3-A4B1-A628454BD0CC}" presName="spacer" presStyleCnt="0"/>
      <dgm:spPr/>
    </dgm:pt>
    <dgm:pt modelId="{5333C73A-75F6-4870-A624-FEAB780B015B}" type="pres">
      <dgm:prSet presAssocID="{DCBA5601-2D32-4B98-A738-30CC88893606}" presName="parentText" presStyleLbl="node1" presStyleIdx="1" presStyleCnt="6">
        <dgm:presLayoutVars>
          <dgm:chMax val="0"/>
          <dgm:bulletEnabled val="1"/>
        </dgm:presLayoutVars>
      </dgm:prSet>
      <dgm:spPr/>
      <dgm:t>
        <a:bodyPr/>
        <a:lstStyle/>
        <a:p>
          <a:endParaRPr lang="ru-RU"/>
        </a:p>
      </dgm:t>
    </dgm:pt>
    <dgm:pt modelId="{C09115A5-3628-4CB7-8718-3CEC8993AE89}" type="pres">
      <dgm:prSet presAssocID="{C298421A-4513-47DE-8AC9-5C811A8E2DB3}" presName="spacer" presStyleCnt="0"/>
      <dgm:spPr/>
    </dgm:pt>
    <dgm:pt modelId="{589591A2-1212-421C-A463-36D4AAB02F50}" type="pres">
      <dgm:prSet presAssocID="{93239A13-2574-44CC-BE7A-F9EE2C6643F0}" presName="parentText" presStyleLbl="node1" presStyleIdx="2" presStyleCnt="6">
        <dgm:presLayoutVars>
          <dgm:chMax val="0"/>
          <dgm:bulletEnabled val="1"/>
        </dgm:presLayoutVars>
      </dgm:prSet>
      <dgm:spPr/>
    </dgm:pt>
    <dgm:pt modelId="{8D6B0983-0B16-4AF2-9949-A5BA2062EF1C}" type="pres">
      <dgm:prSet presAssocID="{7536733B-28F1-45D5-93FA-81E850FD1954}" presName="spacer" presStyleCnt="0"/>
      <dgm:spPr/>
    </dgm:pt>
    <dgm:pt modelId="{37020965-5670-4A24-B257-CC7BFA5E1C2B}" type="pres">
      <dgm:prSet presAssocID="{1C5D98B3-33F9-44C6-9038-D876439E4B46}" presName="parentText" presStyleLbl="node1" presStyleIdx="3" presStyleCnt="6">
        <dgm:presLayoutVars>
          <dgm:chMax val="0"/>
          <dgm:bulletEnabled val="1"/>
        </dgm:presLayoutVars>
      </dgm:prSet>
      <dgm:spPr/>
      <dgm:t>
        <a:bodyPr/>
        <a:lstStyle/>
        <a:p>
          <a:endParaRPr lang="ru-RU"/>
        </a:p>
      </dgm:t>
    </dgm:pt>
    <dgm:pt modelId="{999C163B-9706-4C2C-93B4-2CE7CF0F160D}" type="pres">
      <dgm:prSet presAssocID="{7D3B52B6-069B-44A6-90C3-7AB8A32C65FE}" presName="spacer" presStyleCnt="0"/>
      <dgm:spPr/>
    </dgm:pt>
    <dgm:pt modelId="{C0755397-1242-4614-95CC-A88F356036E5}" type="pres">
      <dgm:prSet presAssocID="{A0F82705-9477-495B-B5A9-841180C82980}" presName="parentText" presStyleLbl="node1" presStyleIdx="4" presStyleCnt="6">
        <dgm:presLayoutVars>
          <dgm:chMax val="0"/>
          <dgm:bulletEnabled val="1"/>
        </dgm:presLayoutVars>
      </dgm:prSet>
      <dgm:spPr/>
    </dgm:pt>
    <dgm:pt modelId="{D8801C23-4E40-4203-B772-0E4C0795744B}" type="pres">
      <dgm:prSet presAssocID="{EC08DA45-18B9-4D57-A7B2-9EAE1688913F}" presName="spacer" presStyleCnt="0"/>
      <dgm:spPr/>
    </dgm:pt>
    <dgm:pt modelId="{0A3E2E86-DC5A-4088-BB8B-AA141EC8398F}" type="pres">
      <dgm:prSet presAssocID="{7DE1DF06-7F21-4C5A-9ABE-B0A35D315436}" presName="parentText" presStyleLbl="node1" presStyleIdx="5" presStyleCnt="6">
        <dgm:presLayoutVars>
          <dgm:chMax val="0"/>
          <dgm:bulletEnabled val="1"/>
        </dgm:presLayoutVars>
      </dgm:prSet>
      <dgm:spPr/>
    </dgm:pt>
  </dgm:ptLst>
  <dgm:cxnLst>
    <dgm:cxn modelId="{59E6C417-A949-4D1C-B465-B66AE07D6DF9}" srcId="{BEF4CC6B-BAE6-44AF-9FEA-5F8BD5B7E45F}" destId="{93239A13-2574-44CC-BE7A-F9EE2C6643F0}" srcOrd="2" destOrd="0" parTransId="{53922391-8D7A-4059-8A62-E729839E2E2E}" sibTransId="{7536733B-28F1-45D5-93FA-81E850FD1954}"/>
    <dgm:cxn modelId="{08121FAF-868C-40D5-AD70-DD965C3D7C8E}" type="presOf" srcId="{A0F82705-9477-495B-B5A9-841180C82980}" destId="{C0755397-1242-4614-95CC-A88F356036E5}" srcOrd="0" destOrd="0" presId="urn:microsoft.com/office/officeart/2005/8/layout/vList2"/>
    <dgm:cxn modelId="{B5396A53-D94B-4FB2-88E6-B841B10B64AD}" type="presOf" srcId="{DCBA5601-2D32-4B98-A738-30CC88893606}" destId="{5333C73A-75F6-4870-A624-FEAB780B015B}" srcOrd="0" destOrd="0" presId="urn:microsoft.com/office/officeart/2005/8/layout/vList2"/>
    <dgm:cxn modelId="{CF39B54D-0EB1-4004-A211-66C1A601FD6F}" srcId="{BEF4CC6B-BAE6-44AF-9FEA-5F8BD5B7E45F}" destId="{1C5D98B3-33F9-44C6-9038-D876439E4B46}" srcOrd="3" destOrd="0" parTransId="{116DC0ED-7468-41B5-8CBD-4657EBA1512C}" sibTransId="{7D3B52B6-069B-44A6-90C3-7AB8A32C65FE}"/>
    <dgm:cxn modelId="{3470A3A5-A1A2-47AA-91D4-9FA939511A19}" srcId="{BEF4CC6B-BAE6-44AF-9FEA-5F8BD5B7E45F}" destId="{A0F82705-9477-495B-B5A9-841180C82980}" srcOrd="4" destOrd="0" parTransId="{5127B920-F61E-48AC-94E0-C18E76CB721B}" sibTransId="{EC08DA45-18B9-4D57-A7B2-9EAE1688913F}"/>
    <dgm:cxn modelId="{55269EE7-5151-4977-A669-3B34DFD63EF9}" type="presOf" srcId="{1C5D98B3-33F9-44C6-9038-D876439E4B46}" destId="{37020965-5670-4A24-B257-CC7BFA5E1C2B}" srcOrd="0" destOrd="0" presId="urn:microsoft.com/office/officeart/2005/8/layout/vList2"/>
    <dgm:cxn modelId="{25B692E0-6BF2-4570-9B99-DA18B1000EAA}" srcId="{BEF4CC6B-BAE6-44AF-9FEA-5F8BD5B7E45F}" destId="{42256A39-1581-4C25-BC21-3CD29F4CEFC5}" srcOrd="0" destOrd="0" parTransId="{0F93A273-9508-460E-B6FC-278D36F019B5}" sibTransId="{6371CB5A-3D05-41F3-A4B1-A628454BD0CC}"/>
    <dgm:cxn modelId="{EC6501B8-6B05-465B-9289-09706BCFD718}" type="presOf" srcId="{BEF4CC6B-BAE6-44AF-9FEA-5F8BD5B7E45F}" destId="{B27D45AE-B470-44ED-A801-ACA2B25FC451}" srcOrd="0" destOrd="0" presId="urn:microsoft.com/office/officeart/2005/8/layout/vList2"/>
    <dgm:cxn modelId="{5D7BD74E-1046-4A27-9923-C1D67FFC1C13}" type="presOf" srcId="{7DE1DF06-7F21-4C5A-9ABE-B0A35D315436}" destId="{0A3E2E86-DC5A-4088-BB8B-AA141EC8398F}" srcOrd="0" destOrd="0" presId="urn:microsoft.com/office/officeart/2005/8/layout/vList2"/>
    <dgm:cxn modelId="{73F6377C-8DFE-4889-8554-11ECDEF9A8FC}" srcId="{BEF4CC6B-BAE6-44AF-9FEA-5F8BD5B7E45F}" destId="{DCBA5601-2D32-4B98-A738-30CC88893606}" srcOrd="1" destOrd="0" parTransId="{DDE675CB-2B64-4C6A-BEB1-BEE8B42A6E8D}" sibTransId="{C298421A-4513-47DE-8AC9-5C811A8E2DB3}"/>
    <dgm:cxn modelId="{C84D9173-598A-40B1-BA0C-7453789305D4}" type="presOf" srcId="{93239A13-2574-44CC-BE7A-F9EE2C6643F0}" destId="{589591A2-1212-421C-A463-36D4AAB02F50}" srcOrd="0" destOrd="0" presId="urn:microsoft.com/office/officeart/2005/8/layout/vList2"/>
    <dgm:cxn modelId="{E1B96C63-124B-43F4-8D9B-6820DA54C448}" srcId="{BEF4CC6B-BAE6-44AF-9FEA-5F8BD5B7E45F}" destId="{7DE1DF06-7F21-4C5A-9ABE-B0A35D315436}" srcOrd="5" destOrd="0" parTransId="{428FA0A3-4C3A-4116-AB61-2CA956A724BF}" sibTransId="{AECD6B33-C2A5-419B-B7E5-97E08AC1E152}"/>
    <dgm:cxn modelId="{B1CD929F-0F57-4B56-B388-15D2D01F6FE3}" type="presOf" srcId="{42256A39-1581-4C25-BC21-3CD29F4CEFC5}" destId="{55B70743-A84A-45AC-8FCA-D41254E216B3}" srcOrd="0" destOrd="0" presId="urn:microsoft.com/office/officeart/2005/8/layout/vList2"/>
    <dgm:cxn modelId="{41692BE4-A4B0-41E1-9822-205CB7EDBD82}" type="presParOf" srcId="{B27D45AE-B470-44ED-A801-ACA2B25FC451}" destId="{55B70743-A84A-45AC-8FCA-D41254E216B3}" srcOrd="0" destOrd="0" presId="urn:microsoft.com/office/officeart/2005/8/layout/vList2"/>
    <dgm:cxn modelId="{BF9755A0-D25B-4FB5-896E-CA8AC1785923}" type="presParOf" srcId="{B27D45AE-B470-44ED-A801-ACA2B25FC451}" destId="{FBEB693B-0168-4593-A8EC-9DA0F3DE02B3}" srcOrd="1" destOrd="0" presId="urn:microsoft.com/office/officeart/2005/8/layout/vList2"/>
    <dgm:cxn modelId="{26676B7D-E1B3-4F6D-9BFA-DB6C809D57C2}" type="presParOf" srcId="{B27D45AE-B470-44ED-A801-ACA2B25FC451}" destId="{5333C73A-75F6-4870-A624-FEAB780B015B}" srcOrd="2" destOrd="0" presId="urn:microsoft.com/office/officeart/2005/8/layout/vList2"/>
    <dgm:cxn modelId="{42AE79F8-B6DC-4311-84E2-5C7F47E42EC2}" type="presParOf" srcId="{B27D45AE-B470-44ED-A801-ACA2B25FC451}" destId="{C09115A5-3628-4CB7-8718-3CEC8993AE89}" srcOrd="3" destOrd="0" presId="urn:microsoft.com/office/officeart/2005/8/layout/vList2"/>
    <dgm:cxn modelId="{5788098A-0A64-4E2D-9664-F6C559BC0755}" type="presParOf" srcId="{B27D45AE-B470-44ED-A801-ACA2B25FC451}" destId="{589591A2-1212-421C-A463-36D4AAB02F50}" srcOrd="4" destOrd="0" presId="urn:microsoft.com/office/officeart/2005/8/layout/vList2"/>
    <dgm:cxn modelId="{EDBBA743-3884-479E-BDFA-0FFDD2305E61}" type="presParOf" srcId="{B27D45AE-B470-44ED-A801-ACA2B25FC451}" destId="{8D6B0983-0B16-4AF2-9949-A5BA2062EF1C}" srcOrd="5" destOrd="0" presId="urn:microsoft.com/office/officeart/2005/8/layout/vList2"/>
    <dgm:cxn modelId="{011CA92C-A17B-4812-B372-C0A77175F72A}" type="presParOf" srcId="{B27D45AE-B470-44ED-A801-ACA2B25FC451}" destId="{37020965-5670-4A24-B257-CC7BFA5E1C2B}" srcOrd="6" destOrd="0" presId="urn:microsoft.com/office/officeart/2005/8/layout/vList2"/>
    <dgm:cxn modelId="{DB83679E-E67A-41EB-8698-72BCC30E81E1}" type="presParOf" srcId="{B27D45AE-B470-44ED-A801-ACA2B25FC451}" destId="{999C163B-9706-4C2C-93B4-2CE7CF0F160D}" srcOrd="7" destOrd="0" presId="urn:microsoft.com/office/officeart/2005/8/layout/vList2"/>
    <dgm:cxn modelId="{B0C65CC6-7CA2-476B-A484-EC6A23E458F4}" type="presParOf" srcId="{B27D45AE-B470-44ED-A801-ACA2B25FC451}" destId="{C0755397-1242-4614-95CC-A88F356036E5}" srcOrd="8" destOrd="0" presId="urn:microsoft.com/office/officeart/2005/8/layout/vList2"/>
    <dgm:cxn modelId="{5E60F1CF-2055-42A5-9BB8-B5F888349763}" type="presParOf" srcId="{B27D45AE-B470-44ED-A801-ACA2B25FC451}" destId="{D8801C23-4E40-4203-B772-0E4C0795744B}" srcOrd="9" destOrd="0" presId="urn:microsoft.com/office/officeart/2005/8/layout/vList2"/>
    <dgm:cxn modelId="{2DA58479-84C9-4AA7-A840-67F629C07BAF}" type="presParOf" srcId="{B27D45AE-B470-44ED-A801-ACA2B25FC451}" destId="{0A3E2E86-DC5A-4088-BB8B-AA141EC8398F}" srcOrd="1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32D5F532-51E5-40DA-9F6E-D276A34CDF49}" type="doc">
      <dgm:prSet loTypeId="urn:microsoft.com/office/officeart/2005/8/layout/lProcess2" loCatId="relationship" qsTypeId="urn:microsoft.com/office/officeart/2005/8/quickstyle/simple1" qsCatId="simple" csTypeId="urn:microsoft.com/office/officeart/2005/8/colors/colorful1" csCatId="colorful" phldr="1"/>
      <dgm:spPr/>
      <dgm:t>
        <a:bodyPr/>
        <a:lstStyle/>
        <a:p>
          <a:endParaRPr lang="ru-RU"/>
        </a:p>
      </dgm:t>
    </dgm:pt>
    <dgm:pt modelId="{1B9A0D87-88A1-43B1-9005-1171A2B100C6}">
      <dgm:prSet phldrT="[Текст]"/>
      <dgm:spPr/>
      <dgm:t>
        <a:bodyPr/>
        <a:lstStyle/>
        <a:p>
          <a:r>
            <a:rPr lang="uk-UA" dirty="0" smtClean="0"/>
            <a:t>Стратегічний </a:t>
          </a:r>
        </a:p>
        <a:p>
          <a:r>
            <a:rPr lang="uk-UA" dirty="0" smtClean="0"/>
            <a:t>документ</a:t>
          </a:r>
          <a:endParaRPr lang="ru-RU" dirty="0"/>
        </a:p>
      </dgm:t>
    </dgm:pt>
    <dgm:pt modelId="{215A28FB-27B0-4889-891D-C61E0A7E18CE}" type="parTrans" cxnId="{B3536937-2AB9-4DCB-846B-00E806B467FA}">
      <dgm:prSet/>
      <dgm:spPr/>
      <dgm:t>
        <a:bodyPr/>
        <a:lstStyle/>
        <a:p>
          <a:endParaRPr lang="ru-RU"/>
        </a:p>
      </dgm:t>
    </dgm:pt>
    <dgm:pt modelId="{FCAAE5AE-E670-48C8-A3F5-7947E39A21A7}" type="sibTrans" cxnId="{B3536937-2AB9-4DCB-846B-00E806B467FA}">
      <dgm:prSet/>
      <dgm:spPr/>
      <dgm:t>
        <a:bodyPr/>
        <a:lstStyle/>
        <a:p>
          <a:endParaRPr lang="ru-RU"/>
        </a:p>
      </dgm:t>
    </dgm:pt>
    <dgm:pt modelId="{BD43F6CE-9D11-4865-AA9A-E7E0356392C4}">
      <dgm:prSet phldrT="[Текст]"/>
      <dgm:spPr/>
      <dgm:t>
        <a:bodyPr/>
        <a:lstStyle/>
        <a:p>
          <a:r>
            <a:rPr lang="uk-UA" dirty="0" smtClean="0"/>
            <a:t>Цільова програма</a:t>
          </a:r>
          <a:endParaRPr lang="ru-RU" dirty="0"/>
        </a:p>
      </dgm:t>
    </dgm:pt>
    <dgm:pt modelId="{651CC8B0-67C2-49E1-BF74-99840745A992}" type="parTrans" cxnId="{A96DE119-1E19-40F4-89DC-F6297DAA68E9}">
      <dgm:prSet/>
      <dgm:spPr/>
      <dgm:t>
        <a:bodyPr/>
        <a:lstStyle/>
        <a:p>
          <a:endParaRPr lang="ru-RU"/>
        </a:p>
      </dgm:t>
    </dgm:pt>
    <dgm:pt modelId="{C95C1506-18F3-4CC0-A28B-4955E05EE37A}" type="sibTrans" cxnId="{A96DE119-1E19-40F4-89DC-F6297DAA68E9}">
      <dgm:prSet/>
      <dgm:spPr/>
      <dgm:t>
        <a:bodyPr/>
        <a:lstStyle/>
        <a:p>
          <a:endParaRPr lang="ru-RU"/>
        </a:p>
      </dgm:t>
    </dgm:pt>
    <dgm:pt modelId="{0F251436-3DE3-47AD-AD10-4AC3EF79AA8E}">
      <dgm:prSet phldrT="[Текст]"/>
      <dgm:spPr/>
      <dgm:t>
        <a:bodyPr/>
        <a:lstStyle/>
        <a:p>
          <a:r>
            <a:rPr lang="uk-UA" dirty="0" smtClean="0"/>
            <a:t>Бюджетна програма</a:t>
          </a:r>
          <a:endParaRPr lang="ru-RU" dirty="0"/>
        </a:p>
      </dgm:t>
    </dgm:pt>
    <dgm:pt modelId="{C8B5BAE6-02C9-4C66-87F9-4090FA18588F}" type="parTrans" cxnId="{06C2B404-EB4B-467E-A2BB-E34F7BB78DBF}">
      <dgm:prSet/>
      <dgm:spPr/>
      <dgm:t>
        <a:bodyPr/>
        <a:lstStyle/>
        <a:p>
          <a:endParaRPr lang="ru-RU"/>
        </a:p>
      </dgm:t>
    </dgm:pt>
    <dgm:pt modelId="{A78CD777-0CDB-440C-9A28-C79EC3955C5C}" type="sibTrans" cxnId="{06C2B404-EB4B-467E-A2BB-E34F7BB78DBF}">
      <dgm:prSet/>
      <dgm:spPr/>
      <dgm:t>
        <a:bodyPr/>
        <a:lstStyle/>
        <a:p>
          <a:endParaRPr lang="ru-RU"/>
        </a:p>
      </dgm:t>
    </dgm:pt>
    <dgm:pt modelId="{D2D9A5A1-3060-4359-B6AB-A4A72CBB4592}">
      <dgm:prSet phldrT="[Текст]"/>
      <dgm:spPr/>
      <dgm:t>
        <a:bodyPr/>
        <a:lstStyle/>
        <a:p>
          <a:r>
            <a:rPr lang="uk-UA" dirty="0" smtClean="0"/>
            <a:t>МЕТА стратегічного документу</a:t>
          </a:r>
          <a:endParaRPr lang="ru-RU" dirty="0"/>
        </a:p>
      </dgm:t>
    </dgm:pt>
    <dgm:pt modelId="{B7A54AF2-11FC-410B-96D7-0907A0CAFC2D}" type="parTrans" cxnId="{7968C819-12E1-4BF2-9EDB-5D69DB93C371}">
      <dgm:prSet/>
      <dgm:spPr/>
      <dgm:t>
        <a:bodyPr/>
        <a:lstStyle/>
        <a:p>
          <a:endParaRPr lang="ru-RU"/>
        </a:p>
      </dgm:t>
    </dgm:pt>
    <dgm:pt modelId="{CBCE32D2-906D-432E-A063-009396377C23}" type="sibTrans" cxnId="{7968C819-12E1-4BF2-9EDB-5D69DB93C371}">
      <dgm:prSet/>
      <dgm:spPr/>
      <dgm:t>
        <a:bodyPr/>
        <a:lstStyle/>
        <a:p>
          <a:endParaRPr lang="ru-RU"/>
        </a:p>
      </dgm:t>
    </dgm:pt>
    <dgm:pt modelId="{A533834B-CFEC-434D-9866-C8D20E3550FD}">
      <dgm:prSet phldrT="[Текст]"/>
      <dgm:spPr/>
      <dgm:t>
        <a:bodyPr/>
        <a:lstStyle/>
        <a:p>
          <a:r>
            <a:rPr lang="uk-UA" dirty="0" smtClean="0"/>
            <a:t>МЕТА цільової програми</a:t>
          </a:r>
          <a:endParaRPr lang="ru-RU" dirty="0"/>
        </a:p>
      </dgm:t>
    </dgm:pt>
    <dgm:pt modelId="{02A69891-F84E-4DD4-AB9C-7D8A056DEE98}" type="parTrans" cxnId="{60A2900F-CCC8-4C24-9E08-D50C96B69322}">
      <dgm:prSet/>
      <dgm:spPr/>
      <dgm:t>
        <a:bodyPr/>
        <a:lstStyle/>
        <a:p>
          <a:endParaRPr lang="ru-RU"/>
        </a:p>
      </dgm:t>
    </dgm:pt>
    <dgm:pt modelId="{A2BBCEC8-9CE6-4F80-BD2D-53EC06B296CE}" type="sibTrans" cxnId="{60A2900F-CCC8-4C24-9E08-D50C96B69322}">
      <dgm:prSet/>
      <dgm:spPr/>
      <dgm:t>
        <a:bodyPr/>
        <a:lstStyle/>
        <a:p>
          <a:endParaRPr lang="ru-RU"/>
        </a:p>
      </dgm:t>
    </dgm:pt>
    <dgm:pt modelId="{8034E790-7B6E-48D2-A74E-AC645CB2B0C2}">
      <dgm:prSet phldrT="[Текст]"/>
      <dgm:spPr/>
      <dgm:t>
        <a:bodyPr/>
        <a:lstStyle/>
        <a:p>
          <a:r>
            <a:rPr lang="uk-UA" dirty="0" smtClean="0"/>
            <a:t>МЕТА бюджетної програми</a:t>
          </a:r>
          <a:endParaRPr lang="ru-RU" dirty="0"/>
        </a:p>
      </dgm:t>
    </dgm:pt>
    <dgm:pt modelId="{8B75CDBF-1438-43B1-8524-5C0F78CF8277}" type="parTrans" cxnId="{2AD6E371-3EB7-438F-AD88-D2DC5EC5E1C1}">
      <dgm:prSet/>
      <dgm:spPr/>
      <dgm:t>
        <a:bodyPr/>
        <a:lstStyle/>
        <a:p>
          <a:endParaRPr lang="ru-RU"/>
        </a:p>
      </dgm:t>
    </dgm:pt>
    <dgm:pt modelId="{5770FE25-23A7-40C5-B4AA-9F27B622D550}" type="sibTrans" cxnId="{2AD6E371-3EB7-438F-AD88-D2DC5EC5E1C1}">
      <dgm:prSet/>
      <dgm:spPr/>
      <dgm:t>
        <a:bodyPr/>
        <a:lstStyle/>
        <a:p>
          <a:endParaRPr lang="ru-RU"/>
        </a:p>
      </dgm:t>
    </dgm:pt>
    <dgm:pt modelId="{3B727EBF-C7DB-4EF0-B44B-7A765974AE04}">
      <dgm:prSet phldrT="[Текст]"/>
      <dgm:spPr/>
      <dgm:t>
        <a:bodyPr/>
        <a:lstStyle/>
        <a:p>
          <a:r>
            <a:rPr lang="uk-UA" dirty="0" smtClean="0"/>
            <a:t>ЗАВДАННЯ стратегічного документу</a:t>
          </a:r>
          <a:endParaRPr lang="ru-RU" dirty="0"/>
        </a:p>
      </dgm:t>
    </dgm:pt>
    <dgm:pt modelId="{48A71D0E-3A76-4FC5-A7D4-2F9F2B7454A0}" type="parTrans" cxnId="{D809967C-840B-4567-BE7B-0CC5182B8762}">
      <dgm:prSet/>
      <dgm:spPr/>
      <dgm:t>
        <a:bodyPr/>
        <a:lstStyle/>
        <a:p>
          <a:endParaRPr lang="ru-RU"/>
        </a:p>
      </dgm:t>
    </dgm:pt>
    <dgm:pt modelId="{3618AEA3-F3BD-42DD-814B-701272464EBA}" type="sibTrans" cxnId="{D809967C-840B-4567-BE7B-0CC5182B8762}">
      <dgm:prSet/>
      <dgm:spPr/>
      <dgm:t>
        <a:bodyPr/>
        <a:lstStyle/>
        <a:p>
          <a:endParaRPr lang="ru-RU"/>
        </a:p>
      </dgm:t>
    </dgm:pt>
    <dgm:pt modelId="{2B68D528-FB76-4B05-9D55-8ADCBB7522B1}">
      <dgm:prSet phldrT="[Текст]"/>
      <dgm:spPr/>
      <dgm:t>
        <a:bodyPr/>
        <a:lstStyle/>
        <a:p>
          <a:r>
            <a:rPr lang="uk-UA" dirty="0" smtClean="0"/>
            <a:t>ЗАВДАННЯ цільової програми</a:t>
          </a:r>
          <a:endParaRPr lang="ru-RU" dirty="0"/>
        </a:p>
      </dgm:t>
    </dgm:pt>
    <dgm:pt modelId="{B6D2B4E9-B777-4F7E-B307-E34DBD22AE97}" type="parTrans" cxnId="{A1C2E458-440D-440F-A902-5A0FB09311CC}">
      <dgm:prSet/>
      <dgm:spPr/>
      <dgm:t>
        <a:bodyPr/>
        <a:lstStyle/>
        <a:p>
          <a:endParaRPr lang="ru-RU"/>
        </a:p>
      </dgm:t>
    </dgm:pt>
    <dgm:pt modelId="{46C3C38B-990F-4CC6-9DDE-DC3C5EBD592E}" type="sibTrans" cxnId="{A1C2E458-440D-440F-A902-5A0FB09311CC}">
      <dgm:prSet/>
      <dgm:spPr/>
      <dgm:t>
        <a:bodyPr/>
        <a:lstStyle/>
        <a:p>
          <a:endParaRPr lang="ru-RU"/>
        </a:p>
      </dgm:t>
    </dgm:pt>
    <dgm:pt modelId="{3EEEFAE9-5364-4968-8F62-474E1155C2DF}">
      <dgm:prSet phldrT="[Текст]"/>
      <dgm:spPr/>
      <dgm:t>
        <a:bodyPr/>
        <a:lstStyle/>
        <a:p>
          <a:r>
            <a:rPr lang="uk-UA" dirty="0" smtClean="0"/>
            <a:t>ЗАВДАННЯ бюджетної програми</a:t>
          </a:r>
          <a:endParaRPr lang="ru-RU" dirty="0"/>
        </a:p>
      </dgm:t>
    </dgm:pt>
    <dgm:pt modelId="{9C40A32A-72AF-4DD7-94ED-19EB2461494A}" type="parTrans" cxnId="{0B227D5E-CF7C-4407-A267-0EA86FCCE094}">
      <dgm:prSet/>
      <dgm:spPr/>
      <dgm:t>
        <a:bodyPr/>
        <a:lstStyle/>
        <a:p>
          <a:endParaRPr lang="ru-RU"/>
        </a:p>
      </dgm:t>
    </dgm:pt>
    <dgm:pt modelId="{F3C1408F-1E29-41D9-A8E6-2F8AA2F0214A}" type="sibTrans" cxnId="{0B227D5E-CF7C-4407-A267-0EA86FCCE094}">
      <dgm:prSet/>
      <dgm:spPr/>
      <dgm:t>
        <a:bodyPr/>
        <a:lstStyle/>
        <a:p>
          <a:endParaRPr lang="ru-RU"/>
        </a:p>
      </dgm:t>
    </dgm:pt>
    <dgm:pt modelId="{E56453BD-9FB6-4567-AE58-3C0C2F114F51}" type="pres">
      <dgm:prSet presAssocID="{32D5F532-51E5-40DA-9F6E-D276A34CDF49}" presName="theList" presStyleCnt="0">
        <dgm:presLayoutVars>
          <dgm:dir/>
          <dgm:animLvl val="lvl"/>
          <dgm:resizeHandles val="exact"/>
        </dgm:presLayoutVars>
      </dgm:prSet>
      <dgm:spPr/>
      <dgm:t>
        <a:bodyPr/>
        <a:lstStyle/>
        <a:p>
          <a:endParaRPr lang="ru-RU"/>
        </a:p>
      </dgm:t>
    </dgm:pt>
    <dgm:pt modelId="{0AE5D5AD-DD2C-46B1-A633-0BDA6EEC6532}" type="pres">
      <dgm:prSet presAssocID="{1B9A0D87-88A1-43B1-9005-1171A2B100C6}" presName="compNode" presStyleCnt="0"/>
      <dgm:spPr/>
    </dgm:pt>
    <dgm:pt modelId="{8A30A400-B688-43F8-BD8C-40A3F6AA28BD}" type="pres">
      <dgm:prSet presAssocID="{1B9A0D87-88A1-43B1-9005-1171A2B100C6}" presName="aNode" presStyleLbl="bgShp" presStyleIdx="0" presStyleCnt="3"/>
      <dgm:spPr/>
      <dgm:t>
        <a:bodyPr/>
        <a:lstStyle/>
        <a:p>
          <a:endParaRPr lang="ru-RU"/>
        </a:p>
      </dgm:t>
    </dgm:pt>
    <dgm:pt modelId="{CF9A14BA-2FCF-42A3-A232-3033A5BAF89A}" type="pres">
      <dgm:prSet presAssocID="{1B9A0D87-88A1-43B1-9005-1171A2B100C6}" presName="textNode" presStyleLbl="bgShp" presStyleIdx="0" presStyleCnt="3"/>
      <dgm:spPr/>
      <dgm:t>
        <a:bodyPr/>
        <a:lstStyle/>
        <a:p>
          <a:endParaRPr lang="ru-RU"/>
        </a:p>
      </dgm:t>
    </dgm:pt>
    <dgm:pt modelId="{F99A5939-C0B4-4F2E-A090-397B61921EFF}" type="pres">
      <dgm:prSet presAssocID="{1B9A0D87-88A1-43B1-9005-1171A2B100C6}" presName="compChildNode" presStyleCnt="0"/>
      <dgm:spPr/>
    </dgm:pt>
    <dgm:pt modelId="{6F547F1F-5AA2-4A4A-931E-BC73451EFFCC}" type="pres">
      <dgm:prSet presAssocID="{1B9A0D87-88A1-43B1-9005-1171A2B100C6}" presName="theInnerList" presStyleCnt="0"/>
      <dgm:spPr/>
    </dgm:pt>
    <dgm:pt modelId="{2BA9F213-A503-4F36-9AE2-B6D5E3089B23}" type="pres">
      <dgm:prSet presAssocID="{BD43F6CE-9D11-4865-AA9A-E7E0356392C4}" presName="childNode" presStyleLbl="node1" presStyleIdx="0" presStyleCnt="6">
        <dgm:presLayoutVars>
          <dgm:bulletEnabled val="1"/>
        </dgm:presLayoutVars>
      </dgm:prSet>
      <dgm:spPr/>
      <dgm:t>
        <a:bodyPr/>
        <a:lstStyle/>
        <a:p>
          <a:endParaRPr lang="ru-RU"/>
        </a:p>
      </dgm:t>
    </dgm:pt>
    <dgm:pt modelId="{70B4CB78-94FB-48F5-8ECF-F648D9C50F25}" type="pres">
      <dgm:prSet presAssocID="{BD43F6CE-9D11-4865-AA9A-E7E0356392C4}" presName="aSpace2" presStyleCnt="0"/>
      <dgm:spPr/>
    </dgm:pt>
    <dgm:pt modelId="{A5244D49-1E1A-4238-9B21-16D4627B3CB6}" type="pres">
      <dgm:prSet presAssocID="{0F251436-3DE3-47AD-AD10-4AC3EF79AA8E}" presName="childNode" presStyleLbl="node1" presStyleIdx="1" presStyleCnt="6">
        <dgm:presLayoutVars>
          <dgm:bulletEnabled val="1"/>
        </dgm:presLayoutVars>
      </dgm:prSet>
      <dgm:spPr/>
      <dgm:t>
        <a:bodyPr/>
        <a:lstStyle/>
        <a:p>
          <a:endParaRPr lang="ru-RU"/>
        </a:p>
      </dgm:t>
    </dgm:pt>
    <dgm:pt modelId="{F9B70345-26ED-4B7C-8269-FD4FB93FA775}" type="pres">
      <dgm:prSet presAssocID="{1B9A0D87-88A1-43B1-9005-1171A2B100C6}" presName="aSpace" presStyleCnt="0"/>
      <dgm:spPr/>
    </dgm:pt>
    <dgm:pt modelId="{860D0AD5-6F21-4E9B-9B6E-56B441257DAA}" type="pres">
      <dgm:prSet presAssocID="{D2D9A5A1-3060-4359-B6AB-A4A72CBB4592}" presName="compNode" presStyleCnt="0"/>
      <dgm:spPr/>
    </dgm:pt>
    <dgm:pt modelId="{4F45C530-DE9D-4B69-91BC-1A16A919EAD4}" type="pres">
      <dgm:prSet presAssocID="{D2D9A5A1-3060-4359-B6AB-A4A72CBB4592}" presName="aNode" presStyleLbl="bgShp" presStyleIdx="1" presStyleCnt="3"/>
      <dgm:spPr/>
      <dgm:t>
        <a:bodyPr/>
        <a:lstStyle/>
        <a:p>
          <a:endParaRPr lang="ru-RU"/>
        </a:p>
      </dgm:t>
    </dgm:pt>
    <dgm:pt modelId="{28A729B5-B5D5-48A7-88D1-AF608AC32E01}" type="pres">
      <dgm:prSet presAssocID="{D2D9A5A1-3060-4359-B6AB-A4A72CBB4592}" presName="textNode" presStyleLbl="bgShp" presStyleIdx="1" presStyleCnt="3"/>
      <dgm:spPr/>
      <dgm:t>
        <a:bodyPr/>
        <a:lstStyle/>
        <a:p>
          <a:endParaRPr lang="ru-RU"/>
        </a:p>
      </dgm:t>
    </dgm:pt>
    <dgm:pt modelId="{1D274869-F321-45E0-9270-268C17ACC3C2}" type="pres">
      <dgm:prSet presAssocID="{D2D9A5A1-3060-4359-B6AB-A4A72CBB4592}" presName="compChildNode" presStyleCnt="0"/>
      <dgm:spPr/>
    </dgm:pt>
    <dgm:pt modelId="{516BE9E6-09F7-46BA-A7EF-81B713226E7E}" type="pres">
      <dgm:prSet presAssocID="{D2D9A5A1-3060-4359-B6AB-A4A72CBB4592}" presName="theInnerList" presStyleCnt="0"/>
      <dgm:spPr/>
    </dgm:pt>
    <dgm:pt modelId="{C3E6457E-395E-493A-B596-4784C871C076}" type="pres">
      <dgm:prSet presAssocID="{A533834B-CFEC-434D-9866-C8D20E3550FD}" presName="childNode" presStyleLbl="node1" presStyleIdx="2" presStyleCnt="6">
        <dgm:presLayoutVars>
          <dgm:bulletEnabled val="1"/>
        </dgm:presLayoutVars>
      </dgm:prSet>
      <dgm:spPr/>
      <dgm:t>
        <a:bodyPr/>
        <a:lstStyle/>
        <a:p>
          <a:endParaRPr lang="ru-RU"/>
        </a:p>
      </dgm:t>
    </dgm:pt>
    <dgm:pt modelId="{794ADA4D-CD04-445E-A824-B45DD389EBBB}" type="pres">
      <dgm:prSet presAssocID="{A533834B-CFEC-434D-9866-C8D20E3550FD}" presName="aSpace2" presStyleCnt="0"/>
      <dgm:spPr/>
    </dgm:pt>
    <dgm:pt modelId="{BD0BD026-A69F-4918-8FE0-A59B8501A6FD}" type="pres">
      <dgm:prSet presAssocID="{8034E790-7B6E-48D2-A74E-AC645CB2B0C2}" presName="childNode" presStyleLbl="node1" presStyleIdx="3" presStyleCnt="6">
        <dgm:presLayoutVars>
          <dgm:bulletEnabled val="1"/>
        </dgm:presLayoutVars>
      </dgm:prSet>
      <dgm:spPr/>
      <dgm:t>
        <a:bodyPr/>
        <a:lstStyle/>
        <a:p>
          <a:endParaRPr lang="ru-RU"/>
        </a:p>
      </dgm:t>
    </dgm:pt>
    <dgm:pt modelId="{40414A9F-DFF3-4BDC-B9AD-7937203417F5}" type="pres">
      <dgm:prSet presAssocID="{D2D9A5A1-3060-4359-B6AB-A4A72CBB4592}" presName="aSpace" presStyleCnt="0"/>
      <dgm:spPr/>
    </dgm:pt>
    <dgm:pt modelId="{451DC9BD-5E90-4D61-A89C-3C5AA73CF367}" type="pres">
      <dgm:prSet presAssocID="{3B727EBF-C7DB-4EF0-B44B-7A765974AE04}" presName="compNode" presStyleCnt="0"/>
      <dgm:spPr/>
    </dgm:pt>
    <dgm:pt modelId="{53F25C9F-CB3E-4CD6-88A9-533DF0DF4C4F}" type="pres">
      <dgm:prSet presAssocID="{3B727EBF-C7DB-4EF0-B44B-7A765974AE04}" presName="aNode" presStyleLbl="bgShp" presStyleIdx="2" presStyleCnt="3"/>
      <dgm:spPr/>
      <dgm:t>
        <a:bodyPr/>
        <a:lstStyle/>
        <a:p>
          <a:endParaRPr lang="ru-RU"/>
        </a:p>
      </dgm:t>
    </dgm:pt>
    <dgm:pt modelId="{58053738-C0B6-43D6-AF79-A120618B4B93}" type="pres">
      <dgm:prSet presAssocID="{3B727EBF-C7DB-4EF0-B44B-7A765974AE04}" presName="textNode" presStyleLbl="bgShp" presStyleIdx="2" presStyleCnt="3"/>
      <dgm:spPr/>
      <dgm:t>
        <a:bodyPr/>
        <a:lstStyle/>
        <a:p>
          <a:endParaRPr lang="ru-RU"/>
        </a:p>
      </dgm:t>
    </dgm:pt>
    <dgm:pt modelId="{C2B02ECA-EF90-46A2-8CBB-5D5B1C83A040}" type="pres">
      <dgm:prSet presAssocID="{3B727EBF-C7DB-4EF0-B44B-7A765974AE04}" presName="compChildNode" presStyleCnt="0"/>
      <dgm:spPr/>
    </dgm:pt>
    <dgm:pt modelId="{F8AABFB6-2B4F-4153-817F-EEE8B35D25E6}" type="pres">
      <dgm:prSet presAssocID="{3B727EBF-C7DB-4EF0-B44B-7A765974AE04}" presName="theInnerList" presStyleCnt="0"/>
      <dgm:spPr/>
    </dgm:pt>
    <dgm:pt modelId="{C224A17A-66D8-420D-BF99-CD2023BD3209}" type="pres">
      <dgm:prSet presAssocID="{2B68D528-FB76-4B05-9D55-8ADCBB7522B1}" presName="childNode" presStyleLbl="node1" presStyleIdx="4" presStyleCnt="6">
        <dgm:presLayoutVars>
          <dgm:bulletEnabled val="1"/>
        </dgm:presLayoutVars>
      </dgm:prSet>
      <dgm:spPr/>
      <dgm:t>
        <a:bodyPr/>
        <a:lstStyle/>
        <a:p>
          <a:endParaRPr lang="ru-RU"/>
        </a:p>
      </dgm:t>
    </dgm:pt>
    <dgm:pt modelId="{E54E610F-38D3-44DA-BEA2-F45A2C3F8EF8}" type="pres">
      <dgm:prSet presAssocID="{2B68D528-FB76-4B05-9D55-8ADCBB7522B1}" presName="aSpace2" presStyleCnt="0"/>
      <dgm:spPr/>
    </dgm:pt>
    <dgm:pt modelId="{A1812530-4BFB-462D-B4BD-4DE787AAFE55}" type="pres">
      <dgm:prSet presAssocID="{3EEEFAE9-5364-4968-8F62-474E1155C2DF}" presName="childNode" presStyleLbl="node1" presStyleIdx="5" presStyleCnt="6">
        <dgm:presLayoutVars>
          <dgm:bulletEnabled val="1"/>
        </dgm:presLayoutVars>
      </dgm:prSet>
      <dgm:spPr/>
      <dgm:t>
        <a:bodyPr/>
        <a:lstStyle/>
        <a:p>
          <a:endParaRPr lang="ru-RU"/>
        </a:p>
      </dgm:t>
    </dgm:pt>
  </dgm:ptLst>
  <dgm:cxnLst>
    <dgm:cxn modelId="{0B227D5E-CF7C-4407-A267-0EA86FCCE094}" srcId="{3B727EBF-C7DB-4EF0-B44B-7A765974AE04}" destId="{3EEEFAE9-5364-4968-8F62-474E1155C2DF}" srcOrd="1" destOrd="0" parTransId="{9C40A32A-72AF-4DD7-94ED-19EB2461494A}" sibTransId="{F3C1408F-1E29-41D9-A8E6-2F8AA2F0214A}"/>
    <dgm:cxn modelId="{D221A445-37B0-426A-BD86-1DBC383BD22B}" type="presOf" srcId="{0F251436-3DE3-47AD-AD10-4AC3EF79AA8E}" destId="{A5244D49-1E1A-4238-9B21-16D4627B3CB6}" srcOrd="0" destOrd="0" presId="urn:microsoft.com/office/officeart/2005/8/layout/lProcess2"/>
    <dgm:cxn modelId="{7968C819-12E1-4BF2-9EDB-5D69DB93C371}" srcId="{32D5F532-51E5-40DA-9F6E-D276A34CDF49}" destId="{D2D9A5A1-3060-4359-B6AB-A4A72CBB4592}" srcOrd="1" destOrd="0" parTransId="{B7A54AF2-11FC-410B-96D7-0907A0CAFC2D}" sibTransId="{CBCE32D2-906D-432E-A063-009396377C23}"/>
    <dgm:cxn modelId="{D809967C-840B-4567-BE7B-0CC5182B8762}" srcId="{32D5F532-51E5-40DA-9F6E-D276A34CDF49}" destId="{3B727EBF-C7DB-4EF0-B44B-7A765974AE04}" srcOrd="2" destOrd="0" parTransId="{48A71D0E-3A76-4FC5-A7D4-2F9F2B7454A0}" sibTransId="{3618AEA3-F3BD-42DD-814B-701272464EBA}"/>
    <dgm:cxn modelId="{878FB7CF-FFCA-448F-9623-2038EFF091A0}" type="presOf" srcId="{32D5F532-51E5-40DA-9F6E-D276A34CDF49}" destId="{E56453BD-9FB6-4567-AE58-3C0C2F114F51}" srcOrd="0" destOrd="0" presId="urn:microsoft.com/office/officeart/2005/8/layout/lProcess2"/>
    <dgm:cxn modelId="{60A2900F-CCC8-4C24-9E08-D50C96B69322}" srcId="{D2D9A5A1-3060-4359-B6AB-A4A72CBB4592}" destId="{A533834B-CFEC-434D-9866-C8D20E3550FD}" srcOrd="0" destOrd="0" parTransId="{02A69891-F84E-4DD4-AB9C-7D8A056DEE98}" sibTransId="{A2BBCEC8-9CE6-4F80-BD2D-53EC06B296CE}"/>
    <dgm:cxn modelId="{376F811D-49F3-40F9-8077-F03CF5B8A7E1}" type="presOf" srcId="{1B9A0D87-88A1-43B1-9005-1171A2B100C6}" destId="{CF9A14BA-2FCF-42A3-A232-3033A5BAF89A}" srcOrd="1" destOrd="0" presId="urn:microsoft.com/office/officeart/2005/8/layout/lProcess2"/>
    <dgm:cxn modelId="{32EAE68A-F44E-45E8-95A7-BC02E5B00E3C}" type="presOf" srcId="{A533834B-CFEC-434D-9866-C8D20E3550FD}" destId="{C3E6457E-395E-493A-B596-4784C871C076}" srcOrd="0" destOrd="0" presId="urn:microsoft.com/office/officeart/2005/8/layout/lProcess2"/>
    <dgm:cxn modelId="{B3536937-2AB9-4DCB-846B-00E806B467FA}" srcId="{32D5F532-51E5-40DA-9F6E-D276A34CDF49}" destId="{1B9A0D87-88A1-43B1-9005-1171A2B100C6}" srcOrd="0" destOrd="0" parTransId="{215A28FB-27B0-4889-891D-C61E0A7E18CE}" sibTransId="{FCAAE5AE-E670-48C8-A3F5-7947E39A21A7}"/>
    <dgm:cxn modelId="{3516ECE9-6041-4CC2-9178-D921564FA2AD}" type="presOf" srcId="{BD43F6CE-9D11-4865-AA9A-E7E0356392C4}" destId="{2BA9F213-A503-4F36-9AE2-B6D5E3089B23}" srcOrd="0" destOrd="0" presId="urn:microsoft.com/office/officeart/2005/8/layout/lProcess2"/>
    <dgm:cxn modelId="{A1C2E458-440D-440F-A902-5A0FB09311CC}" srcId="{3B727EBF-C7DB-4EF0-B44B-7A765974AE04}" destId="{2B68D528-FB76-4B05-9D55-8ADCBB7522B1}" srcOrd="0" destOrd="0" parTransId="{B6D2B4E9-B777-4F7E-B307-E34DBD22AE97}" sibTransId="{46C3C38B-990F-4CC6-9DDE-DC3C5EBD592E}"/>
    <dgm:cxn modelId="{5A908094-764B-4EF2-8C99-CE19832BF17E}" type="presOf" srcId="{D2D9A5A1-3060-4359-B6AB-A4A72CBB4592}" destId="{28A729B5-B5D5-48A7-88D1-AF608AC32E01}" srcOrd="1" destOrd="0" presId="urn:microsoft.com/office/officeart/2005/8/layout/lProcess2"/>
    <dgm:cxn modelId="{DCECF9A0-3774-4E3C-821C-D238D99E643F}" type="presOf" srcId="{1B9A0D87-88A1-43B1-9005-1171A2B100C6}" destId="{8A30A400-B688-43F8-BD8C-40A3F6AA28BD}" srcOrd="0" destOrd="0" presId="urn:microsoft.com/office/officeart/2005/8/layout/lProcess2"/>
    <dgm:cxn modelId="{E598D752-B0BB-405C-95DB-8FB8E787F77B}" type="presOf" srcId="{3EEEFAE9-5364-4968-8F62-474E1155C2DF}" destId="{A1812530-4BFB-462D-B4BD-4DE787AAFE55}" srcOrd="0" destOrd="0" presId="urn:microsoft.com/office/officeart/2005/8/layout/lProcess2"/>
    <dgm:cxn modelId="{2AD6E371-3EB7-438F-AD88-D2DC5EC5E1C1}" srcId="{D2D9A5A1-3060-4359-B6AB-A4A72CBB4592}" destId="{8034E790-7B6E-48D2-A74E-AC645CB2B0C2}" srcOrd="1" destOrd="0" parTransId="{8B75CDBF-1438-43B1-8524-5C0F78CF8277}" sibTransId="{5770FE25-23A7-40C5-B4AA-9F27B622D550}"/>
    <dgm:cxn modelId="{0FBA7B07-115F-4B06-810F-899BD558675F}" type="presOf" srcId="{3B727EBF-C7DB-4EF0-B44B-7A765974AE04}" destId="{53F25C9F-CB3E-4CD6-88A9-533DF0DF4C4F}" srcOrd="0" destOrd="0" presId="urn:microsoft.com/office/officeart/2005/8/layout/lProcess2"/>
    <dgm:cxn modelId="{86D7A740-7D85-4DCE-8DB1-514213F60EBF}" type="presOf" srcId="{3B727EBF-C7DB-4EF0-B44B-7A765974AE04}" destId="{58053738-C0B6-43D6-AF79-A120618B4B93}" srcOrd="1" destOrd="0" presId="urn:microsoft.com/office/officeart/2005/8/layout/lProcess2"/>
    <dgm:cxn modelId="{EAD2106F-1F07-49FD-8CEB-4A6FD337DF91}" type="presOf" srcId="{D2D9A5A1-3060-4359-B6AB-A4A72CBB4592}" destId="{4F45C530-DE9D-4B69-91BC-1A16A919EAD4}" srcOrd="0" destOrd="0" presId="urn:microsoft.com/office/officeart/2005/8/layout/lProcess2"/>
    <dgm:cxn modelId="{06C2B404-EB4B-467E-A2BB-E34F7BB78DBF}" srcId="{1B9A0D87-88A1-43B1-9005-1171A2B100C6}" destId="{0F251436-3DE3-47AD-AD10-4AC3EF79AA8E}" srcOrd="1" destOrd="0" parTransId="{C8B5BAE6-02C9-4C66-87F9-4090FA18588F}" sibTransId="{A78CD777-0CDB-440C-9A28-C79EC3955C5C}"/>
    <dgm:cxn modelId="{09B4DA8A-10F4-404A-A973-28DEFC932164}" type="presOf" srcId="{2B68D528-FB76-4B05-9D55-8ADCBB7522B1}" destId="{C224A17A-66D8-420D-BF99-CD2023BD3209}" srcOrd="0" destOrd="0" presId="urn:microsoft.com/office/officeart/2005/8/layout/lProcess2"/>
    <dgm:cxn modelId="{A96DE119-1E19-40F4-89DC-F6297DAA68E9}" srcId="{1B9A0D87-88A1-43B1-9005-1171A2B100C6}" destId="{BD43F6CE-9D11-4865-AA9A-E7E0356392C4}" srcOrd="0" destOrd="0" parTransId="{651CC8B0-67C2-49E1-BF74-99840745A992}" sibTransId="{C95C1506-18F3-4CC0-A28B-4955E05EE37A}"/>
    <dgm:cxn modelId="{E7F528FF-2A78-474F-B47E-83D7880EB5FB}" type="presOf" srcId="{8034E790-7B6E-48D2-A74E-AC645CB2B0C2}" destId="{BD0BD026-A69F-4918-8FE0-A59B8501A6FD}" srcOrd="0" destOrd="0" presId="urn:microsoft.com/office/officeart/2005/8/layout/lProcess2"/>
    <dgm:cxn modelId="{93FEADB0-F8C4-4F27-86AB-E571BA81B4B6}" type="presParOf" srcId="{E56453BD-9FB6-4567-AE58-3C0C2F114F51}" destId="{0AE5D5AD-DD2C-46B1-A633-0BDA6EEC6532}" srcOrd="0" destOrd="0" presId="urn:microsoft.com/office/officeart/2005/8/layout/lProcess2"/>
    <dgm:cxn modelId="{222EDB84-B28E-404E-A01A-7CA13BF3840E}" type="presParOf" srcId="{0AE5D5AD-DD2C-46B1-A633-0BDA6EEC6532}" destId="{8A30A400-B688-43F8-BD8C-40A3F6AA28BD}" srcOrd="0" destOrd="0" presId="urn:microsoft.com/office/officeart/2005/8/layout/lProcess2"/>
    <dgm:cxn modelId="{3106C97A-D214-4C71-98E6-B94D09FFE0C5}" type="presParOf" srcId="{0AE5D5AD-DD2C-46B1-A633-0BDA6EEC6532}" destId="{CF9A14BA-2FCF-42A3-A232-3033A5BAF89A}" srcOrd="1" destOrd="0" presId="urn:microsoft.com/office/officeart/2005/8/layout/lProcess2"/>
    <dgm:cxn modelId="{BF89396E-4E6B-46AD-86D2-3F2148E7A818}" type="presParOf" srcId="{0AE5D5AD-DD2C-46B1-A633-0BDA6EEC6532}" destId="{F99A5939-C0B4-4F2E-A090-397B61921EFF}" srcOrd="2" destOrd="0" presId="urn:microsoft.com/office/officeart/2005/8/layout/lProcess2"/>
    <dgm:cxn modelId="{DBDFF303-2C81-4A7C-85AF-DE016DDB055C}" type="presParOf" srcId="{F99A5939-C0B4-4F2E-A090-397B61921EFF}" destId="{6F547F1F-5AA2-4A4A-931E-BC73451EFFCC}" srcOrd="0" destOrd="0" presId="urn:microsoft.com/office/officeart/2005/8/layout/lProcess2"/>
    <dgm:cxn modelId="{2DE7B4C1-3619-45B7-8E16-AF2C58B69B48}" type="presParOf" srcId="{6F547F1F-5AA2-4A4A-931E-BC73451EFFCC}" destId="{2BA9F213-A503-4F36-9AE2-B6D5E3089B23}" srcOrd="0" destOrd="0" presId="urn:microsoft.com/office/officeart/2005/8/layout/lProcess2"/>
    <dgm:cxn modelId="{50D5302E-59EC-4FD8-8064-2DA5D547EE5F}" type="presParOf" srcId="{6F547F1F-5AA2-4A4A-931E-BC73451EFFCC}" destId="{70B4CB78-94FB-48F5-8ECF-F648D9C50F25}" srcOrd="1" destOrd="0" presId="urn:microsoft.com/office/officeart/2005/8/layout/lProcess2"/>
    <dgm:cxn modelId="{656E3179-27CF-4AC6-822B-803E72F9EE52}" type="presParOf" srcId="{6F547F1F-5AA2-4A4A-931E-BC73451EFFCC}" destId="{A5244D49-1E1A-4238-9B21-16D4627B3CB6}" srcOrd="2" destOrd="0" presId="urn:microsoft.com/office/officeart/2005/8/layout/lProcess2"/>
    <dgm:cxn modelId="{FD46471A-82C1-414F-97A1-0CDD7680205E}" type="presParOf" srcId="{E56453BD-9FB6-4567-AE58-3C0C2F114F51}" destId="{F9B70345-26ED-4B7C-8269-FD4FB93FA775}" srcOrd="1" destOrd="0" presId="urn:microsoft.com/office/officeart/2005/8/layout/lProcess2"/>
    <dgm:cxn modelId="{E459BD11-6522-4FDD-B4F8-4AF22401925F}" type="presParOf" srcId="{E56453BD-9FB6-4567-AE58-3C0C2F114F51}" destId="{860D0AD5-6F21-4E9B-9B6E-56B441257DAA}" srcOrd="2" destOrd="0" presId="urn:microsoft.com/office/officeart/2005/8/layout/lProcess2"/>
    <dgm:cxn modelId="{7EA4846E-C854-4771-89D0-B3FB2E425F0B}" type="presParOf" srcId="{860D0AD5-6F21-4E9B-9B6E-56B441257DAA}" destId="{4F45C530-DE9D-4B69-91BC-1A16A919EAD4}" srcOrd="0" destOrd="0" presId="urn:microsoft.com/office/officeart/2005/8/layout/lProcess2"/>
    <dgm:cxn modelId="{F3071689-D601-46B1-9C0D-9B2CBDD39C8A}" type="presParOf" srcId="{860D0AD5-6F21-4E9B-9B6E-56B441257DAA}" destId="{28A729B5-B5D5-48A7-88D1-AF608AC32E01}" srcOrd="1" destOrd="0" presId="urn:microsoft.com/office/officeart/2005/8/layout/lProcess2"/>
    <dgm:cxn modelId="{BD6F5DF7-71DC-45C3-8F0F-28FFABB065BC}" type="presParOf" srcId="{860D0AD5-6F21-4E9B-9B6E-56B441257DAA}" destId="{1D274869-F321-45E0-9270-268C17ACC3C2}" srcOrd="2" destOrd="0" presId="urn:microsoft.com/office/officeart/2005/8/layout/lProcess2"/>
    <dgm:cxn modelId="{C5C3C3EA-22F5-423E-BA02-012B812F6A83}" type="presParOf" srcId="{1D274869-F321-45E0-9270-268C17ACC3C2}" destId="{516BE9E6-09F7-46BA-A7EF-81B713226E7E}" srcOrd="0" destOrd="0" presId="urn:microsoft.com/office/officeart/2005/8/layout/lProcess2"/>
    <dgm:cxn modelId="{24362650-D90E-4154-BA68-7B3557C9667C}" type="presParOf" srcId="{516BE9E6-09F7-46BA-A7EF-81B713226E7E}" destId="{C3E6457E-395E-493A-B596-4784C871C076}" srcOrd="0" destOrd="0" presId="urn:microsoft.com/office/officeart/2005/8/layout/lProcess2"/>
    <dgm:cxn modelId="{2E02AA0B-26F2-48E7-9C6B-1E3AE98B6D2A}" type="presParOf" srcId="{516BE9E6-09F7-46BA-A7EF-81B713226E7E}" destId="{794ADA4D-CD04-445E-A824-B45DD389EBBB}" srcOrd="1" destOrd="0" presId="urn:microsoft.com/office/officeart/2005/8/layout/lProcess2"/>
    <dgm:cxn modelId="{F939FB13-CCA5-4947-A4DC-55DF6E59C4D2}" type="presParOf" srcId="{516BE9E6-09F7-46BA-A7EF-81B713226E7E}" destId="{BD0BD026-A69F-4918-8FE0-A59B8501A6FD}" srcOrd="2" destOrd="0" presId="urn:microsoft.com/office/officeart/2005/8/layout/lProcess2"/>
    <dgm:cxn modelId="{FD17ABCE-06AF-42AE-A7D3-6B4AA6341F40}" type="presParOf" srcId="{E56453BD-9FB6-4567-AE58-3C0C2F114F51}" destId="{40414A9F-DFF3-4BDC-B9AD-7937203417F5}" srcOrd="3" destOrd="0" presId="urn:microsoft.com/office/officeart/2005/8/layout/lProcess2"/>
    <dgm:cxn modelId="{2EB2F212-131F-452E-AE2F-EA5D402AB5C9}" type="presParOf" srcId="{E56453BD-9FB6-4567-AE58-3C0C2F114F51}" destId="{451DC9BD-5E90-4D61-A89C-3C5AA73CF367}" srcOrd="4" destOrd="0" presId="urn:microsoft.com/office/officeart/2005/8/layout/lProcess2"/>
    <dgm:cxn modelId="{F86B4E34-9401-4C1F-89D4-747F47BA26EA}" type="presParOf" srcId="{451DC9BD-5E90-4D61-A89C-3C5AA73CF367}" destId="{53F25C9F-CB3E-4CD6-88A9-533DF0DF4C4F}" srcOrd="0" destOrd="0" presId="urn:microsoft.com/office/officeart/2005/8/layout/lProcess2"/>
    <dgm:cxn modelId="{B532F2DC-3042-477C-A818-6158C2255D95}" type="presParOf" srcId="{451DC9BD-5E90-4D61-A89C-3C5AA73CF367}" destId="{58053738-C0B6-43D6-AF79-A120618B4B93}" srcOrd="1" destOrd="0" presId="urn:microsoft.com/office/officeart/2005/8/layout/lProcess2"/>
    <dgm:cxn modelId="{F4FA1C46-E45A-4F2B-825D-29EFB4925569}" type="presParOf" srcId="{451DC9BD-5E90-4D61-A89C-3C5AA73CF367}" destId="{C2B02ECA-EF90-46A2-8CBB-5D5B1C83A040}" srcOrd="2" destOrd="0" presId="urn:microsoft.com/office/officeart/2005/8/layout/lProcess2"/>
    <dgm:cxn modelId="{2C3507DC-14CC-4443-85B8-8DFBB819D38A}" type="presParOf" srcId="{C2B02ECA-EF90-46A2-8CBB-5D5B1C83A040}" destId="{F8AABFB6-2B4F-4153-817F-EEE8B35D25E6}" srcOrd="0" destOrd="0" presId="urn:microsoft.com/office/officeart/2005/8/layout/lProcess2"/>
    <dgm:cxn modelId="{123F76C0-1D5F-40CB-B95F-B38FBB5EA587}" type="presParOf" srcId="{F8AABFB6-2B4F-4153-817F-EEE8B35D25E6}" destId="{C224A17A-66D8-420D-BF99-CD2023BD3209}" srcOrd="0" destOrd="0" presId="urn:microsoft.com/office/officeart/2005/8/layout/lProcess2"/>
    <dgm:cxn modelId="{0A67E5FD-AD7F-4814-ABF4-3F7ED3C0DC0C}" type="presParOf" srcId="{F8AABFB6-2B4F-4153-817F-EEE8B35D25E6}" destId="{E54E610F-38D3-44DA-BEA2-F45A2C3F8EF8}" srcOrd="1" destOrd="0" presId="urn:microsoft.com/office/officeart/2005/8/layout/lProcess2"/>
    <dgm:cxn modelId="{0A49D687-7C02-41FD-9A77-ACB7CFDC90A1}" type="presParOf" srcId="{F8AABFB6-2B4F-4153-817F-EEE8B35D25E6}" destId="{A1812530-4BFB-462D-B4BD-4DE787AAFE55}" srcOrd="2" destOrd="0" presId="urn:microsoft.com/office/officeart/2005/8/layout/lProcess2"/>
  </dgm:cxnLst>
  <dgm:bg/>
  <dgm:whole/>
</dgm:dataModel>
</file>

<file path=ppt/diagrams/data4.xml><?xml version="1.0" encoding="utf-8"?>
<dgm:dataModel xmlns:dgm="http://schemas.openxmlformats.org/drawingml/2006/diagram" xmlns:a="http://schemas.openxmlformats.org/drawingml/2006/main">
  <dgm:ptLst>
    <dgm:pt modelId="{FB305BEF-8003-4B1D-90D5-3830FF1D8327}"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ru-RU"/>
        </a:p>
      </dgm:t>
    </dgm:pt>
    <dgm:pt modelId="{CA37C71D-2392-4DE4-B7E8-671D3A93188F}">
      <dgm:prSet phldrT="[Текст]" phldr="1"/>
      <dgm:spPr/>
      <dgm:t>
        <a:bodyPr/>
        <a:lstStyle/>
        <a:p>
          <a:endParaRPr lang="ru-RU" dirty="0"/>
        </a:p>
      </dgm:t>
    </dgm:pt>
    <dgm:pt modelId="{CA96B033-2B7E-4984-8788-4356198E7D48}" type="parTrans" cxnId="{9AE24A00-BFD5-4F01-8DF7-5B03D4495A6E}">
      <dgm:prSet/>
      <dgm:spPr/>
      <dgm:t>
        <a:bodyPr/>
        <a:lstStyle/>
        <a:p>
          <a:endParaRPr lang="ru-RU"/>
        </a:p>
      </dgm:t>
    </dgm:pt>
    <dgm:pt modelId="{7CC908AD-531F-4C3B-B647-8E06B389FCE8}" type="sibTrans" cxnId="{9AE24A00-BFD5-4F01-8DF7-5B03D4495A6E}">
      <dgm:prSet/>
      <dgm:spPr/>
      <dgm:t>
        <a:bodyPr/>
        <a:lstStyle/>
        <a:p>
          <a:endParaRPr lang="ru-RU"/>
        </a:p>
      </dgm:t>
    </dgm:pt>
    <dgm:pt modelId="{C665267A-5783-42F7-A56E-041F57759ED0}">
      <dgm:prSet phldrT="[Текст]"/>
      <dgm:spPr/>
      <dgm:t>
        <a:bodyPr/>
        <a:lstStyle/>
        <a:p>
          <a:r>
            <a:rPr lang="uk-UA" dirty="0" smtClean="0"/>
            <a:t>депутати міської ради</a:t>
          </a:r>
          <a:endParaRPr lang="ru-RU" dirty="0"/>
        </a:p>
      </dgm:t>
    </dgm:pt>
    <dgm:pt modelId="{D9B3DBAF-8B67-4FF0-BD45-B6D70E5A20D6}" type="parTrans" cxnId="{938A5D1D-EB55-4B3A-B0A1-097F423A6356}">
      <dgm:prSet/>
      <dgm:spPr/>
      <dgm:t>
        <a:bodyPr/>
        <a:lstStyle/>
        <a:p>
          <a:endParaRPr lang="ru-RU"/>
        </a:p>
      </dgm:t>
    </dgm:pt>
    <dgm:pt modelId="{83FE30A0-D79B-48D0-8A76-649BAF117F84}" type="sibTrans" cxnId="{938A5D1D-EB55-4B3A-B0A1-097F423A6356}">
      <dgm:prSet/>
      <dgm:spPr/>
      <dgm:t>
        <a:bodyPr/>
        <a:lstStyle/>
        <a:p>
          <a:endParaRPr lang="ru-RU"/>
        </a:p>
      </dgm:t>
    </dgm:pt>
    <dgm:pt modelId="{F2D13B5E-7C33-4069-A06D-EAD04B3A820B}">
      <dgm:prSet phldrT="[Текст]" phldr="1"/>
      <dgm:spPr/>
      <dgm:t>
        <a:bodyPr/>
        <a:lstStyle/>
        <a:p>
          <a:endParaRPr lang="ru-RU" dirty="0"/>
        </a:p>
      </dgm:t>
    </dgm:pt>
    <dgm:pt modelId="{3B21BC81-FD18-47CE-B19E-2D9B4A069CCD}" type="parTrans" cxnId="{DD753666-D737-49AC-8709-4A51793DCBEB}">
      <dgm:prSet/>
      <dgm:spPr/>
      <dgm:t>
        <a:bodyPr/>
        <a:lstStyle/>
        <a:p>
          <a:endParaRPr lang="ru-RU"/>
        </a:p>
      </dgm:t>
    </dgm:pt>
    <dgm:pt modelId="{3A85C928-952F-43C6-B1EF-BA68A2C7A9AC}" type="sibTrans" cxnId="{DD753666-D737-49AC-8709-4A51793DCBEB}">
      <dgm:prSet/>
      <dgm:spPr/>
      <dgm:t>
        <a:bodyPr/>
        <a:lstStyle/>
        <a:p>
          <a:endParaRPr lang="ru-RU"/>
        </a:p>
      </dgm:t>
    </dgm:pt>
    <dgm:pt modelId="{F144372E-BFBA-43CB-B53F-A33E0541924E}">
      <dgm:prSet phldrT="[Текст]"/>
      <dgm:spPr/>
      <dgm:t>
        <a:bodyPr/>
        <a:lstStyle/>
        <a:p>
          <a:r>
            <a:rPr lang="uk-UA" dirty="0" smtClean="0"/>
            <a:t>виконавчі органи міської ради</a:t>
          </a:r>
          <a:endParaRPr lang="ru-RU" dirty="0"/>
        </a:p>
      </dgm:t>
    </dgm:pt>
    <dgm:pt modelId="{741D3ECD-4A7C-4CE7-A36B-7B0ED936D2C9}" type="parTrans" cxnId="{AFE4E753-1AD1-4A75-8D2F-4722EE497E1B}">
      <dgm:prSet/>
      <dgm:spPr/>
      <dgm:t>
        <a:bodyPr/>
        <a:lstStyle/>
        <a:p>
          <a:endParaRPr lang="ru-RU"/>
        </a:p>
      </dgm:t>
    </dgm:pt>
    <dgm:pt modelId="{7CB916E1-A19D-476E-B540-1664F55C87A8}" type="sibTrans" cxnId="{AFE4E753-1AD1-4A75-8D2F-4722EE497E1B}">
      <dgm:prSet/>
      <dgm:spPr/>
      <dgm:t>
        <a:bodyPr/>
        <a:lstStyle/>
        <a:p>
          <a:endParaRPr lang="ru-RU"/>
        </a:p>
      </dgm:t>
    </dgm:pt>
    <dgm:pt modelId="{046BF088-FA6C-4CD6-9DD4-AF65E9F087C7}">
      <dgm:prSet phldrT="[Текст]" phldr="1"/>
      <dgm:spPr/>
      <dgm:t>
        <a:bodyPr/>
        <a:lstStyle/>
        <a:p>
          <a:endParaRPr lang="ru-RU" dirty="0"/>
        </a:p>
      </dgm:t>
    </dgm:pt>
    <dgm:pt modelId="{0F92C18B-D1F1-48A5-BD35-493A23D9BE86}" type="parTrans" cxnId="{ED33CA1F-15D9-4A20-A33A-04E50CC635AC}">
      <dgm:prSet/>
      <dgm:spPr/>
      <dgm:t>
        <a:bodyPr/>
        <a:lstStyle/>
        <a:p>
          <a:endParaRPr lang="ru-RU"/>
        </a:p>
      </dgm:t>
    </dgm:pt>
    <dgm:pt modelId="{066AD495-3CC2-4580-A572-AF9C426F66EC}" type="sibTrans" cxnId="{ED33CA1F-15D9-4A20-A33A-04E50CC635AC}">
      <dgm:prSet/>
      <dgm:spPr/>
      <dgm:t>
        <a:bodyPr/>
        <a:lstStyle/>
        <a:p>
          <a:endParaRPr lang="ru-RU"/>
        </a:p>
      </dgm:t>
    </dgm:pt>
    <dgm:pt modelId="{F974D3C4-31FF-41B0-94BC-7D3D07D1BBFD}">
      <dgm:prSet phldrT="[Текст]"/>
      <dgm:spPr/>
      <dgm:t>
        <a:bodyPr/>
        <a:lstStyle/>
        <a:p>
          <a:r>
            <a:rPr lang="uk-UA" dirty="0" smtClean="0"/>
            <a:t>територіальні органи центральних органів виконавчої влади</a:t>
          </a:r>
          <a:endParaRPr lang="ru-RU" dirty="0"/>
        </a:p>
      </dgm:t>
    </dgm:pt>
    <dgm:pt modelId="{AD7E41D3-37E7-4771-AF2C-D26E86B65D9C}" type="parTrans" cxnId="{40D50154-72FF-4184-ADE3-5A753BC4D037}">
      <dgm:prSet/>
      <dgm:spPr/>
      <dgm:t>
        <a:bodyPr/>
        <a:lstStyle/>
        <a:p>
          <a:endParaRPr lang="ru-RU"/>
        </a:p>
      </dgm:t>
    </dgm:pt>
    <dgm:pt modelId="{264EA4BA-5A9F-410B-8CAF-4B27D0968FF4}" type="sibTrans" cxnId="{40D50154-72FF-4184-ADE3-5A753BC4D037}">
      <dgm:prSet/>
      <dgm:spPr/>
      <dgm:t>
        <a:bodyPr/>
        <a:lstStyle/>
        <a:p>
          <a:endParaRPr lang="ru-RU"/>
        </a:p>
      </dgm:t>
    </dgm:pt>
    <dgm:pt modelId="{2579B5C0-AF2A-428C-A092-010CE2A18785}" type="pres">
      <dgm:prSet presAssocID="{FB305BEF-8003-4B1D-90D5-3830FF1D8327}" presName="linearFlow" presStyleCnt="0">
        <dgm:presLayoutVars>
          <dgm:dir/>
          <dgm:animLvl val="lvl"/>
          <dgm:resizeHandles val="exact"/>
        </dgm:presLayoutVars>
      </dgm:prSet>
      <dgm:spPr/>
      <dgm:t>
        <a:bodyPr/>
        <a:lstStyle/>
        <a:p>
          <a:endParaRPr lang="ru-RU"/>
        </a:p>
      </dgm:t>
    </dgm:pt>
    <dgm:pt modelId="{CBB47E92-3A3F-409D-8207-783B659BE8E7}" type="pres">
      <dgm:prSet presAssocID="{CA37C71D-2392-4DE4-B7E8-671D3A93188F}" presName="composite" presStyleCnt="0"/>
      <dgm:spPr/>
    </dgm:pt>
    <dgm:pt modelId="{ACF03FDE-907C-48DF-93CA-93A86492C6D0}" type="pres">
      <dgm:prSet presAssocID="{CA37C71D-2392-4DE4-B7E8-671D3A93188F}" presName="parentText" presStyleLbl="alignNode1" presStyleIdx="0" presStyleCnt="3">
        <dgm:presLayoutVars>
          <dgm:chMax val="1"/>
          <dgm:bulletEnabled val="1"/>
        </dgm:presLayoutVars>
      </dgm:prSet>
      <dgm:spPr/>
      <dgm:t>
        <a:bodyPr/>
        <a:lstStyle/>
        <a:p>
          <a:endParaRPr lang="ru-RU"/>
        </a:p>
      </dgm:t>
    </dgm:pt>
    <dgm:pt modelId="{67039362-0958-4DBA-AC33-46F3593B0588}" type="pres">
      <dgm:prSet presAssocID="{CA37C71D-2392-4DE4-B7E8-671D3A93188F}" presName="descendantText" presStyleLbl="alignAcc1" presStyleIdx="0" presStyleCnt="3">
        <dgm:presLayoutVars>
          <dgm:bulletEnabled val="1"/>
        </dgm:presLayoutVars>
      </dgm:prSet>
      <dgm:spPr/>
      <dgm:t>
        <a:bodyPr/>
        <a:lstStyle/>
        <a:p>
          <a:endParaRPr lang="ru-RU"/>
        </a:p>
      </dgm:t>
    </dgm:pt>
    <dgm:pt modelId="{8EA8C6EC-E265-4CEF-BBDE-EB01F8F561C8}" type="pres">
      <dgm:prSet presAssocID="{7CC908AD-531F-4C3B-B647-8E06B389FCE8}" presName="sp" presStyleCnt="0"/>
      <dgm:spPr/>
    </dgm:pt>
    <dgm:pt modelId="{6ED9B0BC-3A02-4FAD-9710-4BD6DB990644}" type="pres">
      <dgm:prSet presAssocID="{F2D13B5E-7C33-4069-A06D-EAD04B3A820B}" presName="composite" presStyleCnt="0"/>
      <dgm:spPr/>
    </dgm:pt>
    <dgm:pt modelId="{626F6015-BE8D-4A9E-9543-CF819BFC15CA}" type="pres">
      <dgm:prSet presAssocID="{F2D13B5E-7C33-4069-A06D-EAD04B3A820B}" presName="parentText" presStyleLbl="alignNode1" presStyleIdx="1" presStyleCnt="3">
        <dgm:presLayoutVars>
          <dgm:chMax val="1"/>
          <dgm:bulletEnabled val="1"/>
        </dgm:presLayoutVars>
      </dgm:prSet>
      <dgm:spPr/>
      <dgm:t>
        <a:bodyPr/>
        <a:lstStyle/>
        <a:p>
          <a:endParaRPr lang="ru-RU"/>
        </a:p>
      </dgm:t>
    </dgm:pt>
    <dgm:pt modelId="{9E0545BA-E4FA-4CD7-A24C-B5B470700AA7}" type="pres">
      <dgm:prSet presAssocID="{F2D13B5E-7C33-4069-A06D-EAD04B3A820B}" presName="descendantText" presStyleLbl="alignAcc1" presStyleIdx="1" presStyleCnt="3">
        <dgm:presLayoutVars>
          <dgm:bulletEnabled val="1"/>
        </dgm:presLayoutVars>
      </dgm:prSet>
      <dgm:spPr/>
      <dgm:t>
        <a:bodyPr/>
        <a:lstStyle/>
        <a:p>
          <a:endParaRPr lang="ru-RU"/>
        </a:p>
      </dgm:t>
    </dgm:pt>
    <dgm:pt modelId="{700217C0-348F-4D2E-A2A5-F2DA41BC7454}" type="pres">
      <dgm:prSet presAssocID="{3A85C928-952F-43C6-B1EF-BA68A2C7A9AC}" presName="sp" presStyleCnt="0"/>
      <dgm:spPr/>
    </dgm:pt>
    <dgm:pt modelId="{661D8561-823C-4B9F-83A4-C5E7AA5FCD51}" type="pres">
      <dgm:prSet presAssocID="{046BF088-FA6C-4CD6-9DD4-AF65E9F087C7}" presName="composite" presStyleCnt="0"/>
      <dgm:spPr/>
    </dgm:pt>
    <dgm:pt modelId="{328354DC-02C3-4E08-BDBA-024A210B7E62}" type="pres">
      <dgm:prSet presAssocID="{046BF088-FA6C-4CD6-9DD4-AF65E9F087C7}" presName="parentText" presStyleLbl="alignNode1" presStyleIdx="2" presStyleCnt="3">
        <dgm:presLayoutVars>
          <dgm:chMax val="1"/>
          <dgm:bulletEnabled val="1"/>
        </dgm:presLayoutVars>
      </dgm:prSet>
      <dgm:spPr/>
      <dgm:t>
        <a:bodyPr/>
        <a:lstStyle/>
        <a:p>
          <a:endParaRPr lang="ru-RU"/>
        </a:p>
      </dgm:t>
    </dgm:pt>
    <dgm:pt modelId="{F238BFA5-8934-4118-B300-0D3F0730A698}" type="pres">
      <dgm:prSet presAssocID="{046BF088-FA6C-4CD6-9DD4-AF65E9F087C7}" presName="descendantText" presStyleLbl="alignAcc1" presStyleIdx="2" presStyleCnt="3">
        <dgm:presLayoutVars>
          <dgm:bulletEnabled val="1"/>
        </dgm:presLayoutVars>
      </dgm:prSet>
      <dgm:spPr/>
      <dgm:t>
        <a:bodyPr/>
        <a:lstStyle/>
        <a:p>
          <a:endParaRPr lang="ru-RU"/>
        </a:p>
      </dgm:t>
    </dgm:pt>
  </dgm:ptLst>
  <dgm:cxnLst>
    <dgm:cxn modelId="{B0E63F91-8A50-425A-AC28-608C7304F3FA}" type="presOf" srcId="{046BF088-FA6C-4CD6-9DD4-AF65E9F087C7}" destId="{328354DC-02C3-4E08-BDBA-024A210B7E62}" srcOrd="0" destOrd="0" presId="urn:microsoft.com/office/officeart/2005/8/layout/chevron2"/>
    <dgm:cxn modelId="{4C52F334-6D19-493D-983B-5E97C0A606C6}" type="presOf" srcId="{FB305BEF-8003-4B1D-90D5-3830FF1D8327}" destId="{2579B5C0-AF2A-428C-A092-010CE2A18785}" srcOrd="0" destOrd="0" presId="urn:microsoft.com/office/officeart/2005/8/layout/chevron2"/>
    <dgm:cxn modelId="{40D50154-72FF-4184-ADE3-5A753BC4D037}" srcId="{046BF088-FA6C-4CD6-9DD4-AF65E9F087C7}" destId="{F974D3C4-31FF-41B0-94BC-7D3D07D1BBFD}" srcOrd="0" destOrd="0" parTransId="{AD7E41D3-37E7-4771-AF2C-D26E86B65D9C}" sibTransId="{264EA4BA-5A9F-410B-8CAF-4B27D0968FF4}"/>
    <dgm:cxn modelId="{A17FB52F-65EA-47BE-9F79-9D66E4651530}" type="presOf" srcId="{F2D13B5E-7C33-4069-A06D-EAD04B3A820B}" destId="{626F6015-BE8D-4A9E-9543-CF819BFC15CA}" srcOrd="0" destOrd="0" presId="urn:microsoft.com/office/officeart/2005/8/layout/chevron2"/>
    <dgm:cxn modelId="{AFE4E753-1AD1-4A75-8D2F-4722EE497E1B}" srcId="{F2D13B5E-7C33-4069-A06D-EAD04B3A820B}" destId="{F144372E-BFBA-43CB-B53F-A33E0541924E}" srcOrd="0" destOrd="0" parTransId="{741D3ECD-4A7C-4CE7-A36B-7B0ED936D2C9}" sibTransId="{7CB916E1-A19D-476E-B540-1664F55C87A8}"/>
    <dgm:cxn modelId="{AAA7353B-9BAC-4026-A308-1F674CF6EE40}" type="presOf" srcId="{C665267A-5783-42F7-A56E-041F57759ED0}" destId="{67039362-0958-4DBA-AC33-46F3593B0588}" srcOrd="0" destOrd="0" presId="urn:microsoft.com/office/officeart/2005/8/layout/chevron2"/>
    <dgm:cxn modelId="{B49C5950-EBA4-4CFE-910A-DE6A31FCD27E}" type="presOf" srcId="{F144372E-BFBA-43CB-B53F-A33E0541924E}" destId="{9E0545BA-E4FA-4CD7-A24C-B5B470700AA7}" srcOrd="0" destOrd="0" presId="urn:microsoft.com/office/officeart/2005/8/layout/chevron2"/>
    <dgm:cxn modelId="{4B2AAC53-E6E5-483D-BD3B-B5033140F7D7}" type="presOf" srcId="{CA37C71D-2392-4DE4-B7E8-671D3A93188F}" destId="{ACF03FDE-907C-48DF-93CA-93A86492C6D0}" srcOrd="0" destOrd="0" presId="urn:microsoft.com/office/officeart/2005/8/layout/chevron2"/>
    <dgm:cxn modelId="{DD753666-D737-49AC-8709-4A51793DCBEB}" srcId="{FB305BEF-8003-4B1D-90D5-3830FF1D8327}" destId="{F2D13B5E-7C33-4069-A06D-EAD04B3A820B}" srcOrd="1" destOrd="0" parTransId="{3B21BC81-FD18-47CE-B19E-2D9B4A069CCD}" sibTransId="{3A85C928-952F-43C6-B1EF-BA68A2C7A9AC}"/>
    <dgm:cxn modelId="{ED33CA1F-15D9-4A20-A33A-04E50CC635AC}" srcId="{FB305BEF-8003-4B1D-90D5-3830FF1D8327}" destId="{046BF088-FA6C-4CD6-9DD4-AF65E9F087C7}" srcOrd="2" destOrd="0" parTransId="{0F92C18B-D1F1-48A5-BD35-493A23D9BE86}" sibTransId="{066AD495-3CC2-4580-A572-AF9C426F66EC}"/>
    <dgm:cxn modelId="{9AE24A00-BFD5-4F01-8DF7-5B03D4495A6E}" srcId="{FB305BEF-8003-4B1D-90D5-3830FF1D8327}" destId="{CA37C71D-2392-4DE4-B7E8-671D3A93188F}" srcOrd="0" destOrd="0" parTransId="{CA96B033-2B7E-4984-8788-4356198E7D48}" sibTransId="{7CC908AD-531F-4C3B-B647-8E06B389FCE8}"/>
    <dgm:cxn modelId="{938A5D1D-EB55-4B3A-B0A1-097F423A6356}" srcId="{CA37C71D-2392-4DE4-B7E8-671D3A93188F}" destId="{C665267A-5783-42F7-A56E-041F57759ED0}" srcOrd="0" destOrd="0" parTransId="{D9B3DBAF-8B67-4FF0-BD45-B6D70E5A20D6}" sibTransId="{83FE30A0-D79B-48D0-8A76-649BAF117F84}"/>
    <dgm:cxn modelId="{F9653492-6552-4719-A30B-B2215468E016}" type="presOf" srcId="{F974D3C4-31FF-41B0-94BC-7D3D07D1BBFD}" destId="{F238BFA5-8934-4118-B300-0D3F0730A698}" srcOrd="0" destOrd="0" presId="urn:microsoft.com/office/officeart/2005/8/layout/chevron2"/>
    <dgm:cxn modelId="{AA34B1C3-B417-4480-AA4C-FD8CBC6149A9}" type="presParOf" srcId="{2579B5C0-AF2A-428C-A092-010CE2A18785}" destId="{CBB47E92-3A3F-409D-8207-783B659BE8E7}" srcOrd="0" destOrd="0" presId="urn:microsoft.com/office/officeart/2005/8/layout/chevron2"/>
    <dgm:cxn modelId="{6CBEFFE9-9706-4FBE-9805-B0A10E018F8B}" type="presParOf" srcId="{CBB47E92-3A3F-409D-8207-783B659BE8E7}" destId="{ACF03FDE-907C-48DF-93CA-93A86492C6D0}" srcOrd="0" destOrd="0" presId="urn:microsoft.com/office/officeart/2005/8/layout/chevron2"/>
    <dgm:cxn modelId="{B7A1C7FE-6D91-4C22-9385-4FC61A578A71}" type="presParOf" srcId="{CBB47E92-3A3F-409D-8207-783B659BE8E7}" destId="{67039362-0958-4DBA-AC33-46F3593B0588}" srcOrd="1" destOrd="0" presId="urn:microsoft.com/office/officeart/2005/8/layout/chevron2"/>
    <dgm:cxn modelId="{B5B9D849-B021-42D1-B287-6AD471334A1C}" type="presParOf" srcId="{2579B5C0-AF2A-428C-A092-010CE2A18785}" destId="{8EA8C6EC-E265-4CEF-BBDE-EB01F8F561C8}" srcOrd="1" destOrd="0" presId="urn:microsoft.com/office/officeart/2005/8/layout/chevron2"/>
    <dgm:cxn modelId="{5D72F416-9D0B-45F0-8D77-72ACFA46E259}" type="presParOf" srcId="{2579B5C0-AF2A-428C-A092-010CE2A18785}" destId="{6ED9B0BC-3A02-4FAD-9710-4BD6DB990644}" srcOrd="2" destOrd="0" presId="urn:microsoft.com/office/officeart/2005/8/layout/chevron2"/>
    <dgm:cxn modelId="{6D69E960-8F48-4528-8958-6B4E24DBE488}" type="presParOf" srcId="{6ED9B0BC-3A02-4FAD-9710-4BD6DB990644}" destId="{626F6015-BE8D-4A9E-9543-CF819BFC15CA}" srcOrd="0" destOrd="0" presId="urn:microsoft.com/office/officeart/2005/8/layout/chevron2"/>
    <dgm:cxn modelId="{098D32D1-97B5-4B47-A42D-8551C4948E87}" type="presParOf" srcId="{6ED9B0BC-3A02-4FAD-9710-4BD6DB990644}" destId="{9E0545BA-E4FA-4CD7-A24C-B5B470700AA7}" srcOrd="1" destOrd="0" presId="urn:microsoft.com/office/officeart/2005/8/layout/chevron2"/>
    <dgm:cxn modelId="{E478A9EF-8541-42E1-9AAC-57CB10936A8E}" type="presParOf" srcId="{2579B5C0-AF2A-428C-A092-010CE2A18785}" destId="{700217C0-348F-4D2E-A2A5-F2DA41BC7454}" srcOrd="3" destOrd="0" presId="urn:microsoft.com/office/officeart/2005/8/layout/chevron2"/>
    <dgm:cxn modelId="{5AB6C213-9489-4FB0-AE4E-CF4D4F8DD842}" type="presParOf" srcId="{2579B5C0-AF2A-428C-A092-010CE2A18785}" destId="{661D8561-823C-4B9F-83A4-C5E7AA5FCD51}" srcOrd="4" destOrd="0" presId="urn:microsoft.com/office/officeart/2005/8/layout/chevron2"/>
    <dgm:cxn modelId="{881F45EF-68A3-40E5-80E3-FED748E62510}" type="presParOf" srcId="{661D8561-823C-4B9F-83A4-C5E7AA5FCD51}" destId="{328354DC-02C3-4E08-BDBA-024A210B7E62}" srcOrd="0" destOrd="0" presId="urn:microsoft.com/office/officeart/2005/8/layout/chevron2"/>
    <dgm:cxn modelId="{D52F2A03-4D73-4D79-95B9-4EA6B79C773F}" type="presParOf" srcId="{661D8561-823C-4B9F-83A4-C5E7AA5FCD51}" destId="{F238BFA5-8934-4118-B300-0D3F0730A698}" srcOrd="1" destOrd="0" presId="urn:microsoft.com/office/officeart/2005/8/layout/chevron2"/>
  </dgm:cxnLst>
  <dgm:bg/>
  <dgm:whole/>
</dgm:dataModel>
</file>

<file path=ppt/diagrams/data5.xml><?xml version="1.0" encoding="utf-8"?>
<dgm:dataModel xmlns:dgm="http://schemas.openxmlformats.org/drawingml/2006/diagram" xmlns:a="http://schemas.openxmlformats.org/drawingml/2006/main">
  <dgm:ptLst>
    <dgm:pt modelId="{A42BA18C-3611-442B-964F-7DA093470D9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u-RU"/>
        </a:p>
      </dgm:t>
    </dgm:pt>
    <dgm:pt modelId="{E782273B-54D4-4E93-B28E-919B36606EBC}">
      <dgm:prSet phldrT="[Текст]" custT="1"/>
      <dgm:spPr/>
      <dgm:t>
        <a:bodyPr/>
        <a:lstStyle/>
        <a:p>
          <a:r>
            <a:rPr lang="uk-UA" sz="2000" b="1" dirty="0" smtClean="0">
              <a:solidFill>
                <a:schemeClr val="tx2">
                  <a:lumMod val="75000"/>
                </a:schemeClr>
              </a:solidFill>
            </a:rPr>
            <a:t>Назва</a:t>
          </a:r>
          <a:endParaRPr lang="ru-RU" sz="2000" b="1" dirty="0">
            <a:solidFill>
              <a:schemeClr val="tx2">
                <a:lumMod val="75000"/>
              </a:schemeClr>
            </a:solidFill>
          </a:endParaRPr>
        </a:p>
      </dgm:t>
    </dgm:pt>
    <dgm:pt modelId="{CFFEC078-F8E1-4E77-8C0F-6DE378C9E369}" type="parTrans" cxnId="{B9764472-C48A-4C09-BC28-F729311833F5}">
      <dgm:prSet/>
      <dgm:spPr/>
      <dgm:t>
        <a:bodyPr/>
        <a:lstStyle/>
        <a:p>
          <a:endParaRPr lang="ru-RU" sz="2000" b="1">
            <a:solidFill>
              <a:schemeClr val="tx2">
                <a:lumMod val="75000"/>
              </a:schemeClr>
            </a:solidFill>
          </a:endParaRPr>
        </a:p>
      </dgm:t>
    </dgm:pt>
    <dgm:pt modelId="{0A44D053-046D-41F1-9774-FB0804F7EDB1}" type="sibTrans" cxnId="{B9764472-C48A-4C09-BC28-F729311833F5}">
      <dgm:prSet/>
      <dgm:spPr/>
      <dgm:t>
        <a:bodyPr/>
        <a:lstStyle/>
        <a:p>
          <a:endParaRPr lang="ru-RU" sz="2000" b="1">
            <a:solidFill>
              <a:schemeClr val="tx2">
                <a:lumMod val="75000"/>
              </a:schemeClr>
            </a:solidFill>
          </a:endParaRPr>
        </a:p>
      </dgm:t>
    </dgm:pt>
    <dgm:pt modelId="{3C464559-212E-49FB-AA57-B5385685A041}">
      <dgm:prSet phldrT="[Текст]" custT="1"/>
      <dgm:spPr/>
      <dgm:t>
        <a:bodyPr/>
        <a:lstStyle/>
        <a:p>
          <a:r>
            <a:rPr lang="uk-UA" sz="2000" b="1" dirty="0" smtClean="0">
              <a:solidFill>
                <a:schemeClr val="tx2">
                  <a:lumMod val="75000"/>
                </a:schemeClr>
              </a:solidFill>
            </a:rPr>
            <a:t>Мета</a:t>
          </a:r>
          <a:endParaRPr lang="ru-RU" sz="2000" b="1" dirty="0">
            <a:solidFill>
              <a:schemeClr val="tx2">
                <a:lumMod val="75000"/>
              </a:schemeClr>
            </a:solidFill>
          </a:endParaRPr>
        </a:p>
      </dgm:t>
    </dgm:pt>
    <dgm:pt modelId="{9CB535B6-DAE7-4B4B-90F2-88910463315E}" type="parTrans" cxnId="{D421D19F-67DC-47C0-81BB-05DFCA23D015}">
      <dgm:prSet/>
      <dgm:spPr/>
      <dgm:t>
        <a:bodyPr/>
        <a:lstStyle/>
        <a:p>
          <a:endParaRPr lang="ru-RU" sz="2000" b="1">
            <a:solidFill>
              <a:schemeClr val="tx2">
                <a:lumMod val="75000"/>
              </a:schemeClr>
            </a:solidFill>
          </a:endParaRPr>
        </a:p>
      </dgm:t>
    </dgm:pt>
    <dgm:pt modelId="{EAE74451-1DD0-414A-9F78-5BEF9949A4A3}" type="sibTrans" cxnId="{D421D19F-67DC-47C0-81BB-05DFCA23D015}">
      <dgm:prSet/>
      <dgm:spPr/>
      <dgm:t>
        <a:bodyPr/>
        <a:lstStyle/>
        <a:p>
          <a:endParaRPr lang="ru-RU" sz="2000" b="1">
            <a:solidFill>
              <a:schemeClr val="tx2">
                <a:lumMod val="75000"/>
              </a:schemeClr>
            </a:solidFill>
          </a:endParaRPr>
        </a:p>
      </dgm:t>
    </dgm:pt>
    <dgm:pt modelId="{CBE0F9CD-1A33-4B91-A8AC-487A5CEDF9F4}">
      <dgm:prSet phldrT="[Текст]" custT="1"/>
      <dgm:spPr/>
      <dgm:t>
        <a:bodyPr/>
        <a:lstStyle/>
        <a:p>
          <a:r>
            <a:rPr lang="uk-UA" sz="2000" b="1" dirty="0" smtClean="0">
              <a:solidFill>
                <a:schemeClr val="tx2">
                  <a:lumMod val="75000"/>
                </a:schemeClr>
              </a:solidFill>
            </a:rPr>
            <a:t>Склад проблеми, шляхи і методи її розв'язання </a:t>
          </a:r>
          <a:endParaRPr lang="ru-RU" sz="2000" b="1" dirty="0">
            <a:solidFill>
              <a:schemeClr val="tx2">
                <a:lumMod val="75000"/>
              </a:schemeClr>
            </a:solidFill>
          </a:endParaRPr>
        </a:p>
      </dgm:t>
    </dgm:pt>
    <dgm:pt modelId="{2643E09D-9D44-433B-BF5C-DA16D36B61C8}" type="parTrans" cxnId="{42931803-A986-4BCE-9E6C-946E940BFA0E}">
      <dgm:prSet/>
      <dgm:spPr/>
      <dgm:t>
        <a:bodyPr/>
        <a:lstStyle/>
        <a:p>
          <a:endParaRPr lang="ru-RU" sz="2000" b="1">
            <a:solidFill>
              <a:schemeClr val="tx2">
                <a:lumMod val="75000"/>
              </a:schemeClr>
            </a:solidFill>
          </a:endParaRPr>
        </a:p>
      </dgm:t>
    </dgm:pt>
    <dgm:pt modelId="{287A5F6B-DFE2-46DA-98CE-306A33FF16F2}" type="sibTrans" cxnId="{42931803-A986-4BCE-9E6C-946E940BFA0E}">
      <dgm:prSet/>
      <dgm:spPr/>
      <dgm:t>
        <a:bodyPr/>
        <a:lstStyle/>
        <a:p>
          <a:endParaRPr lang="ru-RU" sz="2000" b="1">
            <a:solidFill>
              <a:schemeClr val="tx2">
                <a:lumMod val="75000"/>
              </a:schemeClr>
            </a:solidFill>
          </a:endParaRPr>
        </a:p>
      </dgm:t>
    </dgm:pt>
    <dgm:pt modelId="{229EC71D-CA39-42AB-9E5E-4420061EE204}">
      <dgm:prSet phldrT="[Текст]" custT="1"/>
      <dgm:spPr/>
      <dgm:t>
        <a:bodyPr/>
        <a:lstStyle/>
        <a:p>
          <a:r>
            <a:rPr lang="uk-UA" sz="2000" b="1" dirty="0" smtClean="0">
              <a:solidFill>
                <a:schemeClr val="tx2">
                  <a:lumMod val="75000"/>
                </a:schemeClr>
              </a:solidFill>
            </a:rPr>
            <a:t>Координація та контроль за ходом виконання програми</a:t>
          </a:r>
          <a:endParaRPr lang="ru-RU" sz="2000" b="1" dirty="0">
            <a:solidFill>
              <a:schemeClr val="tx2">
                <a:lumMod val="75000"/>
              </a:schemeClr>
            </a:solidFill>
          </a:endParaRPr>
        </a:p>
      </dgm:t>
    </dgm:pt>
    <dgm:pt modelId="{045FBE61-EB5E-4280-A64F-F6E2251A0694}" type="parTrans" cxnId="{4D923D79-C164-4FAE-B0D8-E4FD2D79E9EF}">
      <dgm:prSet/>
      <dgm:spPr/>
      <dgm:t>
        <a:bodyPr/>
        <a:lstStyle/>
        <a:p>
          <a:endParaRPr lang="ru-RU" sz="2000" b="1">
            <a:solidFill>
              <a:schemeClr val="tx2">
                <a:lumMod val="75000"/>
              </a:schemeClr>
            </a:solidFill>
          </a:endParaRPr>
        </a:p>
      </dgm:t>
    </dgm:pt>
    <dgm:pt modelId="{419B2287-D0B6-4119-A3A4-EB691B866764}" type="sibTrans" cxnId="{4D923D79-C164-4FAE-B0D8-E4FD2D79E9EF}">
      <dgm:prSet/>
      <dgm:spPr/>
      <dgm:t>
        <a:bodyPr/>
        <a:lstStyle/>
        <a:p>
          <a:endParaRPr lang="ru-RU" sz="2000" b="1">
            <a:solidFill>
              <a:schemeClr val="tx2">
                <a:lumMod val="75000"/>
              </a:schemeClr>
            </a:solidFill>
          </a:endParaRPr>
        </a:p>
      </dgm:t>
    </dgm:pt>
    <dgm:pt modelId="{7BECE234-C467-4281-91B0-AC214A1FAC8B}">
      <dgm:prSet phldrT="[Текст]" custT="1"/>
      <dgm:spPr/>
      <dgm:t>
        <a:bodyPr/>
        <a:lstStyle/>
        <a:p>
          <a:r>
            <a:rPr lang="uk-UA" sz="2000" b="1" dirty="0" smtClean="0">
              <a:solidFill>
                <a:schemeClr val="tx2">
                  <a:lumMod val="75000"/>
                </a:schemeClr>
              </a:solidFill>
            </a:rPr>
            <a:t>Завдання і заходи</a:t>
          </a:r>
          <a:endParaRPr lang="ru-RU" sz="2000" b="1" dirty="0">
            <a:solidFill>
              <a:schemeClr val="tx2">
                <a:lumMod val="75000"/>
              </a:schemeClr>
            </a:solidFill>
          </a:endParaRPr>
        </a:p>
      </dgm:t>
    </dgm:pt>
    <dgm:pt modelId="{AE3AAFEA-B892-4ECF-BFB4-97D53A142E35}" type="parTrans" cxnId="{CC25347B-E943-45F6-9992-26DBEC135A09}">
      <dgm:prSet/>
      <dgm:spPr/>
      <dgm:t>
        <a:bodyPr/>
        <a:lstStyle/>
        <a:p>
          <a:endParaRPr lang="ru-RU" sz="2000" b="1">
            <a:solidFill>
              <a:schemeClr val="tx2">
                <a:lumMod val="75000"/>
              </a:schemeClr>
            </a:solidFill>
          </a:endParaRPr>
        </a:p>
      </dgm:t>
    </dgm:pt>
    <dgm:pt modelId="{554D8432-5C89-4009-9EF2-014F07C808BB}" type="sibTrans" cxnId="{CC25347B-E943-45F6-9992-26DBEC135A09}">
      <dgm:prSet/>
      <dgm:spPr/>
      <dgm:t>
        <a:bodyPr/>
        <a:lstStyle/>
        <a:p>
          <a:endParaRPr lang="ru-RU" sz="2000" b="1">
            <a:solidFill>
              <a:schemeClr val="tx2">
                <a:lumMod val="75000"/>
              </a:schemeClr>
            </a:solidFill>
          </a:endParaRPr>
        </a:p>
      </dgm:t>
    </dgm:pt>
    <dgm:pt modelId="{3C5D890B-0C6C-47B7-9D9E-520D65642FD7}">
      <dgm:prSet phldrT="[Текст]" custT="1"/>
      <dgm:spPr/>
      <dgm:t>
        <a:bodyPr/>
        <a:lstStyle/>
        <a:p>
          <a:r>
            <a:rPr lang="uk-UA" sz="2000" b="1" dirty="0" smtClean="0">
              <a:solidFill>
                <a:schemeClr val="tx2">
                  <a:lumMod val="75000"/>
                </a:schemeClr>
              </a:solidFill>
            </a:rPr>
            <a:t>Обсяги та джерела фінансування</a:t>
          </a:r>
          <a:endParaRPr lang="ru-RU" sz="2000" b="1" dirty="0">
            <a:solidFill>
              <a:schemeClr val="tx2">
                <a:lumMod val="75000"/>
              </a:schemeClr>
            </a:solidFill>
          </a:endParaRPr>
        </a:p>
      </dgm:t>
    </dgm:pt>
    <dgm:pt modelId="{5B3B71BC-2FFA-461D-8E7E-CCBA124795C0}" type="parTrans" cxnId="{18491D5E-5FD3-4BE5-9B85-13E9388C191D}">
      <dgm:prSet/>
      <dgm:spPr/>
      <dgm:t>
        <a:bodyPr/>
        <a:lstStyle/>
        <a:p>
          <a:endParaRPr lang="ru-RU" sz="2000" b="1">
            <a:solidFill>
              <a:schemeClr val="tx2">
                <a:lumMod val="75000"/>
              </a:schemeClr>
            </a:solidFill>
          </a:endParaRPr>
        </a:p>
      </dgm:t>
    </dgm:pt>
    <dgm:pt modelId="{A125D965-B072-4ACA-BF2B-5AAB389E2E93}" type="sibTrans" cxnId="{18491D5E-5FD3-4BE5-9B85-13E9388C191D}">
      <dgm:prSet/>
      <dgm:spPr/>
      <dgm:t>
        <a:bodyPr/>
        <a:lstStyle/>
        <a:p>
          <a:endParaRPr lang="ru-RU" sz="2000" b="1">
            <a:solidFill>
              <a:schemeClr val="tx2">
                <a:lumMod val="75000"/>
              </a:schemeClr>
            </a:solidFill>
          </a:endParaRPr>
        </a:p>
      </dgm:t>
    </dgm:pt>
    <dgm:pt modelId="{6DB0C942-5C19-419F-AF52-912C416E1CA5}">
      <dgm:prSet phldrT="[Текст]" custT="1"/>
      <dgm:spPr/>
      <dgm:t>
        <a:bodyPr/>
        <a:lstStyle/>
        <a:p>
          <a:r>
            <a:rPr lang="uk-UA" sz="2000" b="1" dirty="0" smtClean="0">
              <a:solidFill>
                <a:schemeClr val="tx2">
                  <a:lumMod val="75000"/>
                </a:schemeClr>
              </a:solidFill>
            </a:rPr>
            <a:t>Очікувані результати, ефективність програми</a:t>
          </a:r>
          <a:endParaRPr lang="ru-RU" sz="2000" b="1" dirty="0">
            <a:solidFill>
              <a:schemeClr val="tx2">
                <a:lumMod val="75000"/>
              </a:schemeClr>
            </a:solidFill>
          </a:endParaRPr>
        </a:p>
      </dgm:t>
    </dgm:pt>
    <dgm:pt modelId="{AE6AEE93-9A44-43E6-99A3-0F2640FD4F08}" type="parTrans" cxnId="{D7360B5A-7103-4F13-85FC-B662D642F633}">
      <dgm:prSet/>
      <dgm:spPr/>
      <dgm:t>
        <a:bodyPr/>
        <a:lstStyle/>
        <a:p>
          <a:endParaRPr lang="ru-RU" sz="2000" b="1">
            <a:solidFill>
              <a:schemeClr val="tx2">
                <a:lumMod val="75000"/>
              </a:schemeClr>
            </a:solidFill>
          </a:endParaRPr>
        </a:p>
      </dgm:t>
    </dgm:pt>
    <dgm:pt modelId="{C2297EDE-71B7-4D4D-AF8F-78AE7781249E}" type="sibTrans" cxnId="{D7360B5A-7103-4F13-85FC-B662D642F633}">
      <dgm:prSet/>
      <dgm:spPr/>
      <dgm:t>
        <a:bodyPr/>
        <a:lstStyle/>
        <a:p>
          <a:endParaRPr lang="ru-RU" sz="2000" b="1">
            <a:solidFill>
              <a:schemeClr val="tx2">
                <a:lumMod val="75000"/>
              </a:schemeClr>
            </a:solidFill>
          </a:endParaRPr>
        </a:p>
      </dgm:t>
    </dgm:pt>
    <dgm:pt modelId="{0FB25624-C17D-488C-9369-899C4A0CCC8F}" type="pres">
      <dgm:prSet presAssocID="{A42BA18C-3611-442B-964F-7DA093470D97}" presName="linear" presStyleCnt="0">
        <dgm:presLayoutVars>
          <dgm:dir/>
          <dgm:animLvl val="lvl"/>
          <dgm:resizeHandles val="exact"/>
        </dgm:presLayoutVars>
      </dgm:prSet>
      <dgm:spPr/>
      <dgm:t>
        <a:bodyPr/>
        <a:lstStyle/>
        <a:p>
          <a:endParaRPr lang="ru-RU"/>
        </a:p>
      </dgm:t>
    </dgm:pt>
    <dgm:pt modelId="{B2A28EE9-5676-4BE2-B2F8-75262855DF2B}" type="pres">
      <dgm:prSet presAssocID="{E782273B-54D4-4E93-B28E-919B36606EBC}" presName="parentLin" presStyleCnt="0"/>
      <dgm:spPr/>
    </dgm:pt>
    <dgm:pt modelId="{E0643F86-20E5-4918-86E4-0952D7221DCB}" type="pres">
      <dgm:prSet presAssocID="{E782273B-54D4-4E93-B28E-919B36606EBC}" presName="parentLeftMargin" presStyleLbl="node1" presStyleIdx="0" presStyleCnt="7"/>
      <dgm:spPr/>
      <dgm:t>
        <a:bodyPr/>
        <a:lstStyle/>
        <a:p>
          <a:endParaRPr lang="ru-RU"/>
        </a:p>
      </dgm:t>
    </dgm:pt>
    <dgm:pt modelId="{AD318F3C-4E85-4A6B-A949-617F0613637D}" type="pres">
      <dgm:prSet presAssocID="{E782273B-54D4-4E93-B28E-919B36606EBC}" presName="parentText" presStyleLbl="node1" presStyleIdx="0" presStyleCnt="7" custScaleX="115680">
        <dgm:presLayoutVars>
          <dgm:chMax val="0"/>
          <dgm:bulletEnabled val="1"/>
        </dgm:presLayoutVars>
      </dgm:prSet>
      <dgm:spPr/>
      <dgm:t>
        <a:bodyPr/>
        <a:lstStyle/>
        <a:p>
          <a:endParaRPr lang="ru-RU"/>
        </a:p>
      </dgm:t>
    </dgm:pt>
    <dgm:pt modelId="{A57FD1F5-4CE1-4081-B5A9-F58F0FAC9589}" type="pres">
      <dgm:prSet presAssocID="{E782273B-54D4-4E93-B28E-919B36606EBC}" presName="negativeSpace" presStyleCnt="0"/>
      <dgm:spPr/>
    </dgm:pt>
    <dgm:pt modelId="{55CFCECB-ECB6-420F-B52A-DF48F339CDF4}" type="pres">
      <dgm:prSet presAssocID="{E782273B-54D4-4E93-B28E-919B36606EBC}" presName="childText" presStyleLbl="conFgAcc1" presStyleIdx="0" presStyleCnt="7">
        <dgm:presLayoutVars>
          <dgm:bulletEnabled val="1"/>
        </dgm:presLayoutVars>
      </dgm:prSet>
      <dgm:spPr/>
    </dgm:pt>
    <dgm:pt modelId="{52552890-4F67-44ED-AA21-84A54226AC8E}" type="pres">
      <dgm:prSet presAssocID="{0A44D053-046D-41F1-9774-FB0804F7EDB1}" presName="spaceBetweenRectangles" presStyleCnt="0"/>
      <dgm:spPr/>
    </dgm:pt>
    <dgm:pt modelId="{AFDA9E45-4D66-44E5-8056-2503820E0596}" type="pres">
      <dgm:prSet presAssocID="{3C464559-212E-49FB-AA57-B5385685A041}" presName="parentLin" presStyleCnt="0"/>
      <dgm:spPr/>
    </dgm:pt>
    <dgm:pt modelId="{79E6DFF8-01F3-41C2-972C-A52A59520A4E}" type="pres">
      <dgm:prSet presAssocID="{3C464559-212E-49FB-AA57-B5385685A041}" presName="parentLeftMargin" presStyleLbl="node1" presStyleIdx="0" presStyleCnt="7"/>
      <dgm:spPr/>
      <dgm:t>
        <a:bodyPr/>
        <a:lstStyle/>
        <a:p>
          <a:endParaRPr lang="ru-RU"/>
        </a:p>
      </dgm:t>
    </dgm:pt>
    <dgm:pt modelId="{D3106486-241C-4951-920E-AAC622FF27D4}" type="pres">
      <dgm:prSet presAssocID="{3C464559-212E-49FB-AA57-B5385685A041}" presName="parentText" presStyleLbl="node1" presStyleIdx="1" presStyleCnt="7" custScaleX="115679">
        <dgm:presLayoutVars>
          <dgm:chMax val="0"/>
          <dgm:bulletEnabled val="1"/>
        </dgm:presLayoutVars>
      </dgm:prSet>
      <dgm:spPr/>
      <dgm:t>
        <a:bodyPr/>
        <a:lstStyle/>
        <a:p>
          <a:endParaRPr lang="ru-RU"/>
        </a:p>
      </dgm:t>
    </dgm:pt>
    <dgm:pt modelId="{83F59A65-8072-47FE-A0C0-FDA290905CCE}" type="pres">
      <dgm:prSet presAssocID="{3C464559-212E-49FB-AA57-B5385685A041}" presName="negativeSpace" presStyleCnt="0"/>
      <dgm:spPr/>
    </dgm:pt>
    <dgm:pt modelId="{42EFAEBD-E9D7-4FB1-9616-CF275B2230FE}" type="pres">
      <dgm:prSet presAssocID="{3C464559-212E-49FB-AA57-B5385685A041}" presName="childText" presStyleLbl="conFgAcc1" presStyleIdx="1" presStyleCnt="7">
        <dgm:presLayoutVars>
          <dgm:bulletEnabled val="1"/>
        </dgm:presLayoutVars>
      </dgm:prSet>
      <dgm:spPr/>
    </dgm:pt>
    <dgm:pt modelId="{918BF9BA-7A99-48C8-AAC6-459538BBCD1A}" type="pres">
      <dgm:prSet presAssocID="{EAE74451-1DD0-414A-9F78-5BEF9949A4A3}" presName="spaceBetweenRectangles" presStyleCnt="0"/>
      <dgm:spPr/>
    </dgm:pt>
    <dgm:pt modelId="{5579A43D-6148-41D5-8960-905CACD400EE}" type="pres">
      <dgm:prSet presAssocID="{CBE0F9CD-1A33-4B91-A8AC-487A5CEDF9F4}" presName="parentLin" presStyleCnt="0"/>
      <dgm:spPr/>
    </dgm:pt>
    <dgm:pt modelId="{80404A92-6D4A-4693-8488-A1740626F66B}" type="pres">
      <dgm:prSet presAssocID="{CBE0F9CD-1A33-4B91-A8AC-487A5CEDF9F4}" presName="parentLeftMargin" presStyleLbl="node1" presStyleIdx="1" presStyleCnt="7"/>
      <dgm:spPr/>
      <dgm:t>
        <a:bodyPr/>
        <a:lstStyle/>
        <a:p>
          <a:endParaRPr lang="ru-RU"/>
        </a:p>
      </dgm:t>
    </dgm:pt>
    <dgm:pt modelId="{92BC0D68-6253-415A-8F6D-392DD7488878}" type="pres">
      <dgm:prSet presAssocID="{CBE0F9CD-1A33-4B91-A8AC-487A5CEDF9F4}" presName="parentText" presStyleLbl="node1" presStyleIdx="2" presStyleCnt="7" custScaleX="115679" custScaleY="100685">
        <dgm:presLayoutVars>
          <dgm:chMax val="0"/>
          <dgm:bulletEnabled val="1"/>
        </dgm:presLayoutVars>
      </dgm:prSet>
      <dgm:spPr/>
      <dgm:t>
        <a:bodyPr/>
        <a:lstStyle/>
        <a:p>
          <a:endParaRPr lang="ru-RU"/>
        </a:p>
      </dgm:t>
    </dgm:pt>
    <dgm:pt modelId="{B37920D7-BA10-4E8E-BAAF-E846C73359C9}" type="pres">
      <dgm:prSet presAssocID="{CBE0F9CD-1A33-4B91-A8AC-487A5CEDF9F4}" presName="negativeSpace" presStyleCnt="0"/>
      <dgm:spPr/>
    </dgm:pt>
    <dgm:pt modelId="{AE6B5D4B-83F2-403A-BB6F-B8B66BB52975}" type="pres">
      <dgm:prSet presAssocID="{CBE0F9CD-1A33-4B91-A8AC-487A5CEDF9F4}" presName="childText" presStyleLbl="conFgAcc1" presStyleIdx="2" presStyleCnt="7">
        <dgm:presLayoutVars>
          <dgm:bulletEnabled val="1"/>
        </dgm:presLayoutVars>
      </dgm:prSet>
      <dgm:spPr/>
    </dgm:pt>
    <dgm:pt modelId="{4A17F7E4-BCCF-46D1-B355-0CF0C2035E00}" type="pres">
      <dgm:prSet presAssocID="{287A5F6B-DFE2-46DA-98CE-306A33FF16F2}" presName="spaceBetweenRectangles" presStyleCnt="0"/>
      <dgm:spPr/>
    </dgm:pt>
    <dgm:pt modelId="{EEB9B7EF-81F5-41D8-B6F8-BAFC55B1FE2E}" type="pres">
      <dgm:prSet presAssocID="{7BECE234-C467-4281-91B0-AC214A1FAC8B}" presName="parentLin" presStyleCnt="0"/>
      <dgm:spPr/>
    </dgm:pt>
    <dgm:pt modelId="{BB96776B-6734-4C81-940E-D31137B6D124}" type="pres">
      <dgm:prSet presAssocID="{7BECE234-C467-4281-91B0-AC214A1FAC8B}" presName="parentLeftMargin" presStyleLbl="node1" presStyleIdx="2" presStyleCnt="7"/>
      <dgm:spPr/>
      <dgm:t>
        <a:bodyPr/>
        <a:lstStyle/>
        <a:p>
          <a:endParaRPr lang="ru-RU"/>
        </a:p>
      </dgm:t>
    </dgm:pt>
    <dgm:pt modelId="{D1D36F3E-EF0E-465B-BB98-1EAB66857F8A}" type="pres">
      <dgm:prSet presAssocID="{7BECE234-C467-4281-91B0-AC214A1FAC8B}" presName="parentText" presStyleLbl="node1" presStyleIdx="3" presStyleCnt="7" custScaleX="115678">
        <dgm:presLayoutVars>
          <dgm:chMax val="0"/>
          <dgm:bulletEnabled val="1"/>
        </dgm:presLayoutVars>
      </dgm:prSet>
      <dgm:spPr/>
      <dgm:t>
        <a:bodyPr/>
        <a:lstStyle/>
        <a:p>
          <a:endParaRPr lang="ru-RU"/>
        </a:p>
      </dgm:t>
    </dgm:pt>
    <dgm:pt modelId="{0DC9ABB9-B4E8-45C2-9F49-516A1A691D95}" type="pres">
      <dgm:prSet presAssocID="{7BECE234-C467-4281-91B0-AC214A1FAC8B}" presName="negativeSpace" presStyleCnt="0"/>
      <dgm:spPr/>
    </dgm:pt>
    <dgm:pt modelId="{0B60EE45-1AB6-419E-AA84-6D17B081AE27}" type="pres">
      <dgm:prSet presAssocID="{7BECE234-C467-4281-91B0-AC214A1FAC8B}" presName="childText" presStyleLbl="conFgAcc1" presStyleIdx="3" presStyleCnt="7">
        <dgm:presLayoutVars>
          <dgm:bulletEnabled val="1"/>
        </dgm:presLayoutVars>
      </dgm:prSet>
      <dgm:spPr/>
    </dgm:pt>
    <dgm:pt modelId="{F0BDEFCC-6CE8-489B-BDDA-E472500420BE}" type="pres">
      <dgm:prSet presAssocID="{554D8432-5C89-4009-9EF2-014F07C808BB}" presName="spaceBetweenRectangles" presStyleCnt="0"/>
      <dgm:spPr/>
    </dgm:pt>
    <dgm:pt modelId="{CFF96327-0D26-44EC-9782-0764C435E775}" type="pres">
      <dgm:prSet presAssocID="{3C5D890B-0C6C-47B7-9D9E-520D65642FD7}" presName="parentLin" presStyleCnt="0"/>
      <dgm:spPr/>
    </dgm:pt>
    <dgm:pt modelId="{094698AE-69CE-4C41-9069-DD24FAA374BB}" type="pres">
      <dgm:prSet presAssocID="{3C5D890B-0C6C-47B7-9D9E-520D65642FD7}" presName="parentLeftMargin" presStyleLbl="node1" presStyleIdx="3" presStyleCnt="7"/>
      <dgm:spPr/>
      <dgm:t>
        <a:bodyPr/>
        <a:lstStyle/>
        <a:p>
          <a:endParaRPr lang="ru-RU"/>
        </a:p>
      </dgm:t>
    </dgm:pt>
    <dgm:pt modelId="{CEDBBCEE-8532-4B6F-94B9-240A792E27F8}" type="pres">
      <dgm:prSet presAssocID="{3C5D890B-0C6C-47B7-9D9E-520D65642FD7}" presName="parentText" presStyleLbl="node1" presStyleIdx="4" presStyleCnt="7" custScaleX="115680">
        <dgm:presLayoutVars>
          <dgm:chMax val="0"/>
          <dgm:bulletEnabled val="1"/>
        </dgm:presLayoutVars>
      </dgm:prSet>
      <dgm:spPr/>
      <dgm:t>
        <a:bodyPr/>
        <a:lstStyle/>
        <a:p>
          <a:endParaRPr lang="ru-RU"/>
        </a:p>
      </dgm:t>
    </dgm:pt>
    <dgm:pt modelId="{09C75625-393E-42B8-857E-3672C69176B2}" type="pres">
      <dgm:prSet presAssocID="{3C5D890B-0C6C-47B7-9D9E-520D65642FD7}" presName="negativeSpace" presStyleCnt="0"/>
      <dgm:spPr/>
    </dgm:pt>
    <dgm:pt modelId="{3EF71FEE-4737-4706-B2FA-DA95AE902F33}" type="pres">
      <dgm:prSet presAssocID="{3C5D890B-0C6C-47B7-9D9E-520D65642FD7}" presName="childText" presStyleLbl="conFgAcc1" presStyleIdx="4" presStyleCnt="7">
        <dgm:presLayoutVars>
          <dgm:bulletEnabled val="1"/>
        </dgm:presLayoutVars>
      </dgm:prSet>
      <dgm:spPr/>
    </dgm:pt>
    <dgm:pt modelId="{ECF12DA8-42AA-4C42-BFA7-2485D85DAF41}" type="pres">
      <dgm:prSet presAssocID="{A125D965-B072-4ACA-BF2B-5AAB389E2E93}" presName="spaceBetweenRectangles" presStyleCnt="0"/>
      <dgm:spPr/>
    </dgm:pt>
    <dgm:pt modelId="{91A7969D-C6EE-4755-8D9F-F79791BD4395}" type="pres">
      <dgm:prSet presAssocID="{6DB0C942-5C19-419F-AF52-912C416E1CA5}" presName="parentLin" presStyleCnt="0"/>
      <dgm:spPr/>
    </dgm:pt>
    <dgm:pt modelId="{1A94BB56-A7D5-4F29-8B06-89A0EDE3F2CE}" type="pres">
      <dgm:prSet presAssocID="{6DB0C942-5C19-419F-AF52-912C416E1CA5}" presName="parentLeftMargin" presStyleLbl="node1" presStyleIdx="4" presStyleCnt="7"/>
      <dgm:spPr/>
      <dgm:t>
        <a:bodyPr/>
        <a:lstStyle/>
        <a:p>
          <a:endParaRPr lang="ru-RU"/>
        </a:p>
      </dgm:t>
    </dgm:pt>
    <dgm:pt modelId="{7B12174E-77AC-42DF-BA27-C4B907A6CBC2}" type="pres">
      <dgm:prSet presAssocID="{6DB0C942-5C19-419F-AF52-912C416E1CA5}" presName="parentText" presStyleLbl="node1" presStyleIdx="5" presStyleCnt="7" custScaleX="115680">
        <dgm:presLayoutVars>
          <dgm:chMax val="0"/>
          <dgm:bulletEnabled val="1"/>
        </dgm:presLayoutVars>
      </dgm:prSet>
      <dgm:spPr/>
      <dgm:t>
        <a:bodyPr/>
        <a:lstStyle/>
        <a:p>
          <a:endParaRPr lang="ru-RU"/>
        </a:p>
      </dgm:t>
    </dgm:pt>
    <dgm:pt modelId="{93117383-6414-46DD-964F-2F943FB2336D}" type="pres">
      <dgm:prSet presAssocID="{6DB0C942-5C19-419F-AF52-912C416E1CA5}" presName="negativeSpace" presStyleCnt="0"/>
      <dgm:spPr/>
    </dgm:pt>
    <dgm:pt modelId="{86654154-4A5D-4CFC-9EF6-AA83C619E729}" type="pres">
      <dgm:prSet presAssocID="{6DB0C942-5C19-419F-AF52-912C416E1CA5}" presName="childText" presStyleLbl="conFgAcc1" presStyleIdx="5" presStyleCnt="7">
        <dgm:presLayoutVars>
          <dgm:bulletEnabled val="1"/>
        </dgm:presLayoutVars>
      </dgm:prSet>
      <dgm:spPr/>
    </dgm:pt>
    <dgm:pt modelId="{2C6BED4D-168F-4159-9316-A212C042DE64}" type="pres">
      <dgm:prSet presAssocID="{C2297EDE-71B7-4D4D-AF8F-78AE7781249E}" presName="spaceBetweenRectangles" presStyleCnt="0"/>
      <dgm:spPr/>
    </dgm:pt>
    <dgm:pt modelId="{EBC0CAAE-4EE5-4404-9062-7DA1755CFCD3}" type="pres">
      <dgm:prSet presAssocID="{229EC71D-CA39-42AB-9E5E-4420061EE204}" presName="parentLin" presStyleCnt="0"/>
      <dgm:spPr/>
    </dgm:pt>
    <dgm:pt modelId="{F03A168D-8F58-41C5-85AB-D82C289BD269}" type="pres">
      <dgm:prSet presAssocID="{229EC71D-CA39-42AB-9E5E-4420061EE204}" presName="parentLeftMargin" presStyleLbl="node1" presStyleIdx="5" presStyleCnt="7"/>
      <dgm:spPr/>
      <dgm:t>
        <a:bodyPr/>
        <a:lstStyle/>
        <a:p>
          <a:endParaRPr lang="ru-RU"/>
        </a:p>
      </dgm:t>
    </dgm:pt>
    <dgm:pt modelId="{5AABF84B-442B-4D47-8784-515FDD55F03D}" type="pres">
      <dgm:prSet presAssocID="{229EC71D-CA39-42AB-9E5E-4420061EE204}" presName="parentText" presStyleLbl="node1" presStyleIdx="6" presStyleCnt="7" custScaleX="115680">
        <dgm:presLayoutVars>
          <dgm:chMax val="0"/>
          <dgm:bulletEnabled val="1"/>
        </dgm:presLayoutVars>
      </dgm:prSet>
      <dgm:spPr/>
      <dgm:t>
        <a:bodyPr/>
        <a:lstStyle/>
        <a:p>
          <a:endParaRPr lang="ru-RU"/>
        </a:p>
      </dgm:t>
    </dgm:pt>
    <dgm:pt modelId="{960EF931-0DAA-4183-974F-F03E2DF6058E}" type="pres">
      <dgm:prSet presAssocID="{229EC71D-CA39-42AB-9E5E-4420061EE204}" presName="negativeSpace" presStyleCnt="0"/>
      <dgm:spPr/>
    </dgm:pt>
    <dgm:pt modelId="{F6A978D0-63BA-42A2-99C6-7362123ABCF6}" type="pres">
      <dgm:prSet presAssocID="{229EC71D-CA39-42AB-9E5E-4420061EE204}" presName="childText" presStyleLbl="conFgAcc1" presStyleIdx="6" presStyleCnt="7">
        <dgm:presLayoutVars>
          <dgm:bulletEnabled val="1"/>
        </dgm:presLayoutVars>
      </dgm:prSet>
      <dgm:spPr/>
    </dgm:pt>
  </dgm:ptLst>
  <dgm:cxnLst>
    <dgm:cxn modelId="{D842E935-2A1F-4C98-BEC7-4D87F4851F16}" type="presOf" srcId="{6DB0C942-5C19-419F-AF52-912C416E1CA5}" destId="{1A94BB56-A7D5-4F29-8B06-89A0EDE3F2CE}" srcOrd="0" destOrd="0" presId="urn:microsoft.com/office/officeart/2005/8/layout/list1"/>
    <dgm:cxn modelId="{8A3F103F-E765-439C-A774-1E52140438F1}" type="presOf" srcId="{3C464559-212E-49FB-AA57-B5385685A041}" destId="{79E6DFF8-01F3-41C2-972C-A52A59520A4E}" srcOrd="0" destOrd="0" presId="urn:microsoft.com/office/officeart/2005/8/layout/list1"/>
    <dgm:cxn modelId="{B9764472-C48A-4C09-BC28-F729311833F5}" srcId="{A42BA18C-3611-442B-964F-7DA093470D97}" destId="{E782273B-54D4-4E93-B28E-919B36606EBC}" srcOrd="0" destOrd="0" parTransId="{CFFEC078-F8E1-4E77-8C0F-6DE378C9E369}" sibTransId="{0A44D053-046D-41F1-9774-FB0804F7EDB1}"/>
    <dgm:cxn modelId="{9C6585BE-7C25-4CB0-A4B7-145581729AB2}" type="presOf" srcId="{229EC71D-CA39-42AB-9E5E-4420061EE204}" destId="{F03A168D-8F58-41C5-85AB-D82C289BD269}" srcOrd="0" destOrd="0" presId="urn:microsoft.com/office/officeart/2005/8/layout/list1"/>
    <dgm:cxn modelId="{91D07AFD-5FA6-4D23-BA20-CF5B7F4FCF75}" type="presOf" srcId="{3C464559-212E-49FB-AA57-B5385685A041}" destId="{D3106486-241C-4951-920E-AAC622FF27D4}" srcOrd="1" destOrd="0" presId="urn:microsoft.com/office/officeart/2005/8/layout/list1"/>
    <dgm:cxn modelId="{D7360B5A-7103-4F13-85FC-B662D642F633}" srcId="{A42BA18C-3611-442B-964F-7DA093470D97}" destId="{6DB0C942-5C19-419F-AF52-912C416E1CA5}" srcOrd="5" destOrd="0" parTransId="{AE6AEE93-9A44-43E6-99A3-0F2640FD4F08}" sibTransId="{C2297EDE-71B7-4D4D-AF8F-78AE7781249E}"/>
    <dgm:cxn modelId="{18491D5E-5FD3-4BE5-9B85-13E9388C191D}" srcId="{A42BA18C-3611-442B-964F-7DA093470D97}" destId="{3C5D890B-0C6C-47B7-9D9E-520D65642FD7}" srcOrd="4" destOrd="0" parTransId="{5B3B71BC-2FFA-461D-8E7E-CCBA124795C0}" sibTransId="{A125D965-B072-4ACA-BF2B-5AAB389E2E93}"/>
    <dgm:cxn modelId="{CC7AFDB6-C754-408F-B67D-953DD3E11A7D}" type="presOf" srcId="{A42BA18C-3611-442B-964F-7DA093470D97}" destId="{0FB25624-C17D-488C-9369-899C4A0CCC8F}" srcOrd="0" destOrd="0" presId="urn:microsoft.com/office/officeart/2005/8/layout/list1"/>
    <dgm:cxn modelId="{D421D19F-67DC-47C0-81BB-05DFCA23D015}" srcId="{A42BA18C-3611-442B-964F-7DA093470D97}" destId="{3C464559-212E-49FB-AA57-B5385685A041}" srcOrd="1" destOrd="0" parTransId="{9CB535B6-DAE7-4B4B-90F2-88910463315E}" sibTransId="{EAE74451-1DD0-414A-9F78-5BEF9949A4A3}"/>
    <dgm:cxn modelId="{3AFE66D5-2118-495D-85C9-E1167AF5C74F}" type="presOf" srcId="{E782273B-54D4-4E93-B28E-919B36606EBC}" destId="{E0643F86-20E5-4918-86E4-0952D7221DCB}" srcOrd="0" destOrd="0" presId="urn:microsoft.com/office/officeart/2005/8/layout/list1"/>
    <dgm:cxn modelId="{F27AFF86-A091-40AC-A4E5-B4DE113F739D}" type="presOf" srcId="{3C5D890B-0C6C-47B7-9D9E-520D65642FD7}" destId="{094698AE-69CE-4C41-9069-DD24FAA374BB}" srcOrd="0" destOrd="0" presId="urn:microsoft.com/office/officeart/2005/8/layout/list1"/>
    <dgm:cxn modelId="{08E3CD75-E643-4C77-8479-0E7748E9FA34}" type="presOf" srcId="{CBE0F9CD-1A33-4B91-A8AC-487A5CEDF9F4}" destId="{92BC0D68-6253-415A-8F6D-392DD7488878}" srcOrd="1" destOrd="0" presId="urn:microsoft.com/office/officeart/2005/8/layout/list1"/>
    <dgm:cxn modelId="{3FCEC3CF-B8E3-46DF-9527-9E356EF9064E}" type="presOf" srcId="{CBE0F9CD-1A33-4B91-A8AC-487A5CEDF9F4}" destId="{80404A92-6D4A-4693-8488-A1740626F66B}" srcOrd="0" destOrd="0" presId="urn:microsoft.com/office/officeart/2005/8/layout/list1"/>
    <dgm:cxn modelId="{4D923D79-C164-4FAE-B0D8-E4FD2D79E9EF}" srcId="{A42BA18C-3611-442B-964F-7DA093470D97}" destId="{229EC71D-CA39-42AB-9E5E-4420061EE204}" srcOrd="6" destOrd="0" parTransId="{045FBE61-EB5E-4280-A64F-F6E2251A0694}" sibTransId="{419B2287-D0B6-4119-A3A4-EB691B866764}"/>
    <dgm:cxn modelId="{65C36115-C982-4B83-BF5A-395925028D5F}" type="presOf" srcId="{E782273B-54D4-4E93-B28E-919B36606EBC}" destId="{AD318F3C-4E85-4A6B-A949-617F0613637D}" srcOrd="1" destOrd="0" presId="urn:microsoft.com/office/officeart/2005/8/layout/list1"/>
    <dgm:cxn modelId="{B05852F9-6B6D-4F4A-A18D-8C0AA853AA4E}" type="presOf" srcId="{229EC71D-CA39-42AB-9E5E-4420061EE204}" destId="{5AABF84B-442B-4D47-8784-515FDD55F03D}" srcOrd="1" destOrd="0" presId="urn:microsoft.com/office/officeart/2005/8/layout/list1"/>
    <dgm:cxn modelId="{42931803-A986-4BCE-9E6C-946E940BFA0E}" srcId="{A42BA18C-3611-442B-964F-7DA093470D97}" destId="{CBE0F9CD-1A33-4B91-A8AC-487A5CEDF9F4}" srcOrd="2" destOrd="0" parTransId="{2643E09D-9D44-433B-BF5C-DA16D36B61C8}" sibTransId="{287A5F6B-DFE2-46DA-98CE-306A33FF16F2}"/>
    <dgm:cxn modelId="{AE1A2868-587B-4065-9BEF-E2EC15FFBE28}" type="presOf" srcId="{7BECE234-C467-4281-91B0-AC214A1FAC8B}" destId="{BB96776B-6734-4C81-940E-D31137B6D124}" srcOrd="0" destOrd="0" presId="urn:microsoft.com/office/officeart/2005/8/layout/list1"/>
    <dgm:cxn modelId="{15D26ECD-A767-467E-857C-E03025B0C4A9}" type="presOf" srcId="{6DB0C942-5C19-419F-AF52-912C416E1CA5}" destId="{7B12174E-77AC-42DF-BA27-C4B907A6CBC2}" srcOrd="1" destOrd="0" presId="urn:microsoft.com/office/officeart/2005/8/layout/list1"/>
    <dgm:cxn modelId="{B701F144-08C6-422F-AAF1-D265063C51B2}" type="presOf" srcId="{7BECE234-C467-4281-91B0-AC214A1FAC8B}" destId="{D1D36F3E-EF0E-465B-BB98-1EAB66857F8A}" srcOrd="1" destOrd="0" presId="urn:microsoft.com/office/officeart/2005/8/layout/list1"/>
    <dgm:cxn modelId="{29CC5846-0B79-4DC0-916F-DFC0D7B12D38}" type="presOf" srcId="{3C5D890B-0C6C-47B7-9D9E-520D65642FD7}" destId="{CEDBBCEE-8532-4B6F-94B9-240A792E27F8}" srcOrd="1" destOrd="0" presId="urn:microsoft.com/office/officeart/2005/8/layout/list1"/>
    <dgm:cxn modelId="{CC25347B-E943-45F6-9992-26DBEC135A09}" srcId="{A42BA18C-3611-442B-964F-7DA093470D97}" destId="{7BECE234-C467-4281-91B0-AC214A1FAC8B}" srcOrd="3" destOrd="0" parTransId="{AE3AAFEA-B892-4ECF-BFB4-97D53A142E35}" sibTransId="{554D8432-5C89-4009-9EF2-014F07C808BB}"/>
    <dgm:cxn modelId="{951318B0-4B95-4145-A586-D7373921E095}" type="presParOf" srcId="{0FB25624-C17D-488C-9369-899C4A0CCC8F}" destId="{B2A28EE9-5676-4BE2-B2F8-75262855DF2B}" srcOrd="0" destOrd="0" presId="urn:microsoft.com/office/officeart/2005/8/layout/list1"/>
    <dgm:cxn modelId="{BC456742-D4A9-4202-AE47-00DC277A0AF0}" type="presParOf" srcId="{B2A28EE9-5676-4BE2-B2F8-75262855DF2B}" destId="{E0643F86-20E5-4918-86E4-0952D7221DCB}" srcOrd="0" destOrd="0" presId="urn:microsoft.com/office/officeart/2005/8/layout/list1"/>
    <dgm:cxn modelId="{58E960C4-805F-497A-8CDB-A359B9C1FB77}" type="presParOf" srcId="{B2A28EE9-5676-4BE2-B2F8-75262855DF2B}" destId="{AD318F3C-4E85-4A6B-A949-617F0613637D}" srcOrd="1" destOrd="0" presId="urn:microsoft.com/office/officeart/2005/8/layout/list1"/>
    <dgm:cxn modelId="{33825C3E-8C78-435A-B43E-F482DD84C50E}" type="presParOf" srcId="{0FB25624-C17D-488C-9369-899C4A0CCC8F}" destId="{A57FD1F5-4CE1-4081-B5A9-F58F0FAC9589}" srcOrd="1" destOrd="0" presId="urn:microsoft.com/office/officeart/2005/8/layout/list1"/>
    <dgm:cxn modelId="{E157C656-4184-4594-959B-40354635819D}" type="presParOf" srcId="{0FB25624-C17D-488C-9369-899C4A0CCC8F}" destId="{55CFCECB-ECB6-420F-B52A-DF48F339CDF4}" srcOrd="2" destOrd="0" presId="urn:microsoft.com/office/officeart/2005/8/layout/list1"/>
    <dgm:cxn modelId="{A8C6ECD1-C212-4CC6-AA1C-72052B37B5A4}" type="presParOf" srcId="{0FB25624-C17D-488C-9369-899C4A0CCC8F}" destId="{52552890-4F67-44ED-AA21-84A54226AC8E}" srcOrd="3" destOrd="0" presId="urn:microsoft.com/office/officeart/2005/8/layout/list1"/>
    <dgm:cxn modelId="{4C67417F-D971-416F-8B68-5C3B80122955}" type="presParOf" srcId="{0FB25624-C17D-488C-9369-899C4A0CCC8F}" destId="{AFDA9E45-4D66-44E5-8056-2503820E0596}" srcOrd="4" destOrd="0" presId="urn:microsoft.com/office/officeart/2005/8/layout/list1"/>
    <dgm:cxn modelId="{260233BF-7F74-4DAF-99CD-A40C34D196EC}" type="presParOf" srcId="{AFDA9E45-4D66-44E5-8056-2503820E0596}" destId="{79E6DFF8-01F3-41C2-972C-A52A59520A4E}" srcOrd="0" destOrd="0" presId="urn:microsoft.com/office/officeart/2005/8/layout/list1"/>
    <dgm:cxn modelId="{7D8C0AAF-6EC8-414B-962E-54286317D528}" type="presParOf" srcId="{AFDA9E45-4D66-44E5-8056-2503820E0596}" destId="{D3106486-241C-4951-920E-AAC622FF27D4}" srcOrd="1" destOrd="0" presId="urn:microsoft.com/office/officeart/2005/8/layout/list1"/>
    <dgm:cxn modelId="{FB8FC715-70CB-4EC4-BCAC-EC59BC8A005A}" type="presParOf" srcId="{0FB25624-C17D-488C-9369-899C4A0CCC8F}" destId="{83F59A65-8072-47FE-A0C0-FDA290905CCE}" srcOrd="5" destOrd="0" presId="urn:microsoft.com/office/officeart/2005/8/layout/list1"/>
    <dgm:cxn modelId="{57D313D0-1578-4CDC-BD56-9B26491194FF}" type="presParOf" srcId="{0FB25624-C17D-488C-9369-899C4A0CCC8F}" destId="{42EFAEBD-E9D7-4FB1-9616-CF275B2230FE}" srcOrd="6" destOrd="0" presId="urn:microsoft.com/office/officeart/2005/8/layout/list1"/>
    <dgm:cxn modelId="{9F8832C0-D9E7-4E1F-84B0-6F3F807C35BB}" type="presParOf" srcId="{0FB25624-C17D-488C-9369-899C4A0CCC8F}" destId="{918BF9BA-7A99-48C8-AAC6-459538BBCD1A}" srcOrd="7" destOrd="0" presId="urn:microsoft.com/office/officeart/2005/8/layout/list1"/>
    <dgm:cxn modelId="{4E573F0E-DEE3-454E-B243-0A1A8AA0625F}" type="presParOf" srcId="{0FB25624-C17D-488C-9369-899C4A0CCC8F}" destId="{5579A43D-6148-41D5-8960-905CACD400EE}" srcOrd="8" destOrd="0" presId="urn:microsoft.com/office/officeart/2005/8/layout/list1"/>
    <dgm:cxn modelId="{92B4A7E9-40FD-4A46-8229-18E7D37F54A7}" type="presParOf" srcId="{5579A43D-6148-41D5-8960-905CACD400EE}" destId="{80404A92-6D4A-4693-8488-A1740626F66B}" srcOrd="0" destOrd="0" presId="urn:microsoft.com/office/officeart/2005/8/layout/list1"/>
    <dgm:cxn modelId="{A7B5B97E-2E97-4CCA-8E3B-11420C204832}" type="presParOf" srcId="{5579A43D-6148-41D5-8960-905CACD400EE}" destId="{92BC0D68-6253-415A-8F6D-392DD7488878}" srcOrd="1" destOrd="0" presId="urn:microsoft.com/office/officeart/2005/8/layout/list1"/>
    <dgm:cxn modelId="{9810E4B7-F483-49E4-B835-AC7E43DE857C}" type="presParOf" srcId="{0FB25624-C17D-488C-9369-899C4A0CCC8F}" destId="{B37920D7-BA10-4E8E-BAAF-E846C73359C9}" srcOrd="9" destOrd="0" presId="urn:microsoft.com/office/officeart/2005/8/layout/list1"/>
    <dgm:cxn modelId="{0BC97323-00C3-481D-9D9A-E5971B661504}" type="presParOf" srcId="{0FB25624-C17D-488C-9369-899C4A0CCC8F}" destId="{AE6B5D4B-83F2-403A-BB6F-B8B66BB52975}" srcOrd="10" destOrd="0" presId="urn:microsoft.com/office/officeart/2005/8/layout/list1"/>
    <dgm:cxn modelId="{469E2291-CD7F-432F-A61A-780EC03BB05B}" type="presParOf" srcId="{0FB25624-C17D-488C-9369-899C4A0CCC8F}" destId="{4A17F7E4-BCCF-46D1-B355-0CF0C2035E00}" srcOrd="11" destOrd="0" presId="urn:microsoft.com/office/officeart/2005/8/layout/list1"/>
    <dgm:cxn modelId="{DF96E551-A032-4D4D-8BDF-21FEF33E5CEC}" type="presParOf" srcId="{0FB25624-C17D-488C-9369-899C4A0CCC8F}" destId="{EEB9B7EF-81F5-41D8-B6F8-BAFC55B1FE2E}" srcOrd="12" destOrd="0" presId="urn:microsoft.com/office/officeart/2005/8/layout/list1"/>
    <dgm:cxn modelId="{D0F66C62-C024-4769-B027-E8303D25E1A2}" type="presParOf" srcId="{EEB9B7EF-81F5-41D8-B6F8-BAFC55B1FE2E}" destId="{BB96776B-6734-4C81-940E-D31137B6D124}" srcOrd="0" destOrd="0" presId="urn:microsoft.com/office/officeart/2005/8/layout/list1"/>
    <dgm:cxn modelId="{1503918C-10A0-433A-A67F-54216AF8E7DF}" type="presParOf" srcId="{EEB9B7EF-81F5-41D8-B6F8-BAFC55B1FE2E}" destId="{D1D36F3E-EF0E-465B-BB98-1EAB66857F8A}" srcOrd="1" destOrd="0" presId="urn:microsoft.com/office/officeart/2005/8/layout/list1"/>
    <dgm:cxn modelId="{11ADD92D-99C6-45CF-BB99-818BF72C65A3}" type="presParOf" srcId="{0FB25624-C17D-488C-9369-899C4A0CCC8F}" destId="{0DC9ABB9-B4E8-45C2-9F49-516A1A691D95}" srcOrd="13" destOrd="0" presId="urn:microsoft.com/office/officeart/2005/8/layout/list1"/>
    <dgm:cxn modelId="{6065CC09-79E7-4722-9734-CFB4E98B8AF8}" type="presParOf" srcId="{0FB25624-C17D-488C-9369-899C4A0CCC8F}" destId="{0B60EE45-1AB6-419E-AA84-6D17B081AE27}" srcOrd="14" destOrd="0" presId="urn:microsoft.com/office/officeart/2005/8/layout/list1"/>
    <dgm:cxn modelId="{C6FD40DA-DCF3-43B8-8DE1-8FBA88F68891}" type="presParOf" srcId="{0FB25624-C17D-488C-9369-899C4A0CCC8F}" destId="{F0BDEFCC-6CE8-489B-BDDA-E472500420BE}" srcOrd="15" destOrd="0" presId="urn:microsoft.com/office/officeart/2005/8/layout/list1"/>
    <dgm:cxn modelId="{D1A83257-BB61-47F8-BF48-A4535D6F36A4}" type="presParOf" srcId="{0FB25624-C17D-488C-9369-899C4A0CCC8F}" destId="{CFF96327-0D26-44EC-9782-0764C435E775}" srcOrd="16" destOrd="0" presId="urn:microsoft.com/office/officeart/2005/8/layout/list1"/>
    <dgm:cxn modelId="{9C30AF44-3F13-40B3-B1A6-FC15DA7C66CB}" type="presParOf" srcId="{CFF96327-0D26-44EC-9782-0764C435E775}" destId="{094698AE-69CE-4C41-9069-DD24FAA374BB}" srcOrd="0" destOrd="0" presId="urn:microsoft.com/office/officeart/2005/8/layout/list1"/>
    <dgm:cxn modelId="{214244DA-4C78-4988-8ECC-8B944C3C1932}" type="presParOf" srcId="{CFF96327-0D26-44EC-9782-0764C435E775}" destId="{CEDBBCEE-8532-4B6F-94B9-240A792E27F8}" srcOrd="1" destOrd="0" presId="urn:microsoft.com/office/officeart/2005/8/layout/list1"/>
    <dgm:cxn modelId="{F1765442-FC50-4E9D-9A7A-FACA9BE9EED3}" type="presParOf" srcId="{0FB25624-C17D-488C-9369-899C4A0CCC8F}" destId="{09C75625-393E-42B8-857E-3672C69176B2}" srcOrd="17" destOrd="0" presId="urn:microsoft.com/office/officeart/2005/8/layout/list1"/>
    <dgm:cxn modelId="{E5F00C31-EAAB-491C-9376-E2A712C79600}" type="presParOf" srcId="{0FB25624-C17D-488C-9369-899C4A0CCC8F}" destId="{3EF71FEE-4737-4706-B2FA-DA95AE902F33}" srcOrd="18" destOrd="0" presId="urn:microsoft.com/office/officeart/2005/8/layout/list1"/>
    <dgm:cxn modelId="{66DBDE6E-CA00-439A-B396-4E8E48DE3403}" type="presParOf" srcId="{0FB25624-C17D-488C-9369-899C4A0CCC8F}" destId="{ECF12DA8-42AA-4C42-BFA7-2485D85DAF41}" srcOrd="19" destOrd="0" presId="urn:microsoft.com/office/officeart/2005/8/layout/list1"/>
    <dgm:cxn modelId="{3A06274A-A648-4723-AC62-77BA186DB84D}" type="presParOf" srcId="{0FB25624-C17D-488C-9369-899C4A0CCC8F}" destId="{91A7969D-C6EE-4755-8D9F-F79791BD4395}" srcOrd="20" destOrd="0" presId="urn:microsoft.com/office/officeart/2005/8/layout/list1"/>
    <dgm:cxn modelId="{0E777F0E-FA8E-4130-B426-509DCAE1F681}" type="presParOf" srcId="{91A7969D-C6EE-4755-8D9F-F79791BD4395}" destId="{1A94BB56-A7D5-4F29-8B06-89A0EDE3F2CE}" srcOrd="0" destOrd="0" presId="urn:microsoft.com/office/officeart/2005/8/layout/list1"/>
    <dgm:cxn modelId="{1140EA4A-0F0A-4E87-8395-A40F38E09A32}" type="presParOf" srcId="{91A7969D-C6EE-4755-8D9F-F79791BD4395}" destId="{7B12174E-77AC-42DF-BA27-C4B907A6CBC2}" srcOrd="1" destOrd="0" presId="urn:microsoft.com/office/officeart/2005/8/layout/list1"/>
    <dgm:cxn modelId="{EF530E49-7E1A-4DDA-A7FC-D34690E914CF}" type="presParOf" srcId="{0FB25624-C17D-488C-9369-899C4A0CCC8F}" destId="{93117383-6414-46DD-964F-2F943FB2336D}" srcOrd="21" destOrd="0" presId="urn:microsoft.com/office/officeart/2005/8/layout/list1"/>
    <dgm:cxn modelId="{1C50CA0E-58CB-4111-873B-DC7AC2266747}" type="presParOf" srcId="{0FB25624-C17D-488C-9369-899C4A0CCC8F}" destId="{86654154-4A5D-4CFC-9EF6-AA83C619E729}" srcOrd="22" destOrd="0" presId="urn:microsoft.com/office/officeart/2005/8/layout/list1"/>
    <dgm:cxn modelId="{5E00E872-4D13-4436-85CC-215482AB7183}" type="presParOf" srcId="{0FB25624-C17D-488C-9369-899C4A0CCC8F}" destId="{2C6BED4D-168F-4159-9316-A212C042DE64}" srcOrd="23" destOrd="0" presId="urn:microsoft.com/office/officeart/2005/8/layout/list1"/>
    <dgm:cxn modelId="{BBF9A0AF-CDE1-49F7-9E71-3853A3F034C1}" type="presParOf" srcId="{0FB25624-C17D-488C-9369-899C4A0CCC8F}" destId="{EBC0CAAE-4EE5-4404-9062-7DA1755CFCD3}" srcOrd="24" destOrd="0" presId="urn:microsoft.com/office/officeart/2005/8/layout/list1"/>
    <dgm:cxn modelId="{2251F521-1B71-497E-BEEB-E67B83DECCED}" type="presParOf" srcId="{EBC0CAAE-4EE5-4404-9062-7DA1755CFCD3}" destId="{F03A168D-8F58-41C5-85AB-D82C289BD269}" srcOrd="0" destOrd="0" presId="urn:microsoft.com/office/officeart/2005/8/layout/list1"/>
    <dgm:cxn modelId="{B553E8AA-8F67-4175-867E-305AF8648933}" type="presParOf" srcId="{EBC0CAAE-4EE5-4404-9062-7DA1755CFCD3}" destId="{5AABF84B-442B-4D47-8784-515FDD55F03D}" srcOrd="1" destOrd="0" presId="urn:microsoft.com/office/officeart/2005/8/layout/list1"/>
    <dgm:cxn modelId="{B1896BD3-7C5E-4595-BBC7-93D104BE0DFD}" type="presParOf" srcId="{0FB25624-C17D-488C-9369-899C4A0CCC8F}" destId="{960EF931-0DAA-4183-974F-F03E2DF6058E}" srcOrd="25" destOrd="0" presId="urn:microsoft.com/office/officeart/2005/8/layout/list1"/>
    <dgm:cxn modelId="{8D8C5EE0-B3C6-4EA0-B717-CAC53A80DF7E}" type="presParOf" srcId="{0FB25624-C17D-488C-9369-899C4A0CCC8F}" destId="{F6A978D0-63BA-42A2-99C6-7362123ABCF6}" srcOrd="26"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2FA9E28-B538-482B-BAB2-C8F1EED3DFBA}" type="datetimeFigureOut">
              <a:rPr lang="en-US"/>
              <a:pPr>
                <a:defRPr/>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6C7D6C0-EF15-469D-B473-4205D3BCB30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6C7D6C0-EF15-469D-B473-4205D3BCB30F}" type="slidenum">
              <a:rPr lang="en-US" smtClean="0"/>
              <a:pPr>
                <a:defRPr/>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a:lstStyle/>
          <a:p>
            <a:pPr>
              <a:defRPr/>
            </a:pPr>
            <a:fld id="{3827F1D0-B2A6-44E6-ABBE-8CD2494D892F}" type="slidenum">
              <a:rPr lang="ru-RU" altLang="ru-RU">
                <a:latin typeface="Arial" pitchFamily="34" charset="0"/>
              </a:rPr>
              <a:pPr>
                <a:defRPr/>
              </a:pPr>
              <a:t>9</a:t>
            </a:fld>
            <a:endParaRPr lang="ru-RU" altLang="ru-RU">
              <a:latin typeface="Arial"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86A2EB7C-3450-448A-990E-E804549C1276}"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A8ED4635-3908-482C-B21C-AA8F8D48515C}"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noProof="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noProof="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1027" name="Текст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8" r:id="rId10"/>
    <p:sldLayoutId id="2147483809" r:id="rId11"/>
    <p:sldLayoutId id="2147483806"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2050" name="Рисунок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Заголовок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2052" name="Текст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807"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buChar char="•"/>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buChar char="–"/>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buChar char="•"/>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buChar char="–"/>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buChar char="»"/>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3" name="Picture 13" descr="http://mytaras.blog.net.ua/files/2008/11/mm14.jpg"/>
          <p:cNvPicPr>
            <a:picLocks noChangeAspect="1" noChangeArrowheads="1"/>
          </p:cNvPicPr>
          <p:nvPr/>
        </p:nvPicPr>
        <p:blipFill>
          <a:blip r:embed="rId2">
            <a:lum bright="10000"/>
          </a:blip>
          <a:srcRect/>
          <a:stretch>
            <a:fillRect/>
          </a:stretch>
        </p:blipFill>
        <p:spPr bwMode="auto">
          <a:xfrm>
            <a:off x="642910" y="2500306"/>
            <a:ext cx="7858180" cy="4155954"/>
          </a:xfrm>
          <a:prstGeom prst="rect">
            <a:avLst/>
          </a:prstGeom>
          <a:ln>
            <a:noFill/>
          </a:ln>
          <a:effectLst>
            <a:softEdge rad="112500"/>
          </a:effectLst>
        </p:spPr>
      </p:pic>
      <p:sp>
        <p:nvSpPr>
          <p:cNvPr id="15362" name="Rectangle 2"/>
          <p:cNvSpPr>
            <a:spLocks noGrp="1" noChangeArrowheads="1"/>
          </p:cNvSpPr>
          <p:nvPr>
            <p:ph type="title"/>
          </p:nvPr>
        </p:nvSpPr>
        <p:spPr>
          <a:xfrm>
            <a:off x="1104666" y="428625"/>
            <a:ext cx="7786688" cy="886397"/>
          </a:xfrm>
        </p:spPr>
        <p:txBody>
          <a:bodyPr/>
          <a:lstStyle/>
          <a:p>
            <a:pPr algn="ctr">
              <a:defRPr/>
            </a:pPr>
            <a:r>
              <a:rPr lang="ru-RU" altLang="ru-RU" sz="3200" b="1" smtClean="0"/>
              <a:t/>
            </a:r>
            <a:br>
              <a:rPr lang="ru-RU" altLang="ru-RU" sz="3200" b="1" smtClean="0"/>
            </a:br>
            <a:endParaRPr lang="ru-RU" altLang="ru-RU" sz="3200" b="1" smtClean="0">
              <a:solidFill>
                <a:schemeClr val="accent5">
                  <a:lumMod val="75000"/>
                </a:schemeClr>
              </a:solidFill>
            </a:endParaRPr>
          </a:p>
        </p:txBody>
      </p:sp>
      <p:sp>
        <p:nvSpPr>
          <p:cNvPr id="13315" name="Rectangle 3"/>
          <p:cNvSpPr>
            <a:spLocks noGrp="1" noChangeArrowheads="1"/>
          </p:cNvSpPr>
          <p:nvPr>
            <p:ph type="body" idx="1"/>
          </p:nvPr>
        </p:nvSpPr>
        <p:spPr>
          <a:xfrm>
            <a:off x="428625" y="714375"/>
            <a:ext cx="8429625" cy="2216150"/>
          </a:xfrm>
        </p:spPr>
        <p:txBody>
          <a:bodyPr/>
          <a:lstStyle/>
          <a:p>
            <a:pPr algn="ctr">
              <a:buFontTx/>
              <a:buNone/>
              <a:defRPr/>
            </a:pPr>
            <a:r>
              <a:rPr lang="uk-UA" sz="3600" b="1" dirty="0" smtClean="0">
                <a:solidFill>
                  <a:srgbClr val="0070C0"/>
                </a:solidFill>
                <a:effectLst>
                  <a:outerShdw blurRad="38100" dist="38100" dir="2700000" algn="tl">
                    <a:srgbClr val="000000">
                      <a:alpha val="43137"/>
                    </a:srgbClr>
                  </a:outerShdw>
                </a:effectLst>
              </a:rPr>
              <a:t>Порядок</a:t>
            </a:r>
            <a:endParaRPr lang="ru-RU" sz="3600" dirty="0" smtClean="0">
              <a:solidFill>
                <a:srgbClr val="0070C0"/>
              </a:solidFill>
              <a:effectLst>
                <a:outerShdw blurRad="38100" dist="38100" dir="2700000" algn="tl">
                  <a:srgbClr val="000000">
                    <a:alpha val="43137"/>
                  </a:srgbClr>
                </a:outerShdw>
              </a:effectLst>
            </a:endParaRPr>
          </a:p>
          <a:p>
            <a:pPr algn="ctr">
              <a:buFontTx/>
              <a:buNone/>
              <a:defRPr/>
            </a:pPr>
            <a:r>
              <a:rPr lang="uk-UA" sz="3600" b="1" dirty="0" smtClean="0">
                <a:solidFill>
                  <a:srgbClr val="0070C0"/>
                </a:solidFill>
                <a:effectLst>
                  <a:outerShdw blurRad="38100" dist="38100" dir="2700000" algn="tl">
                    <a:srgbClr val="000000">
                      <a:alpha val="43137"/>
                    </a:srgbClr>
                  </a:outerShdw>
                </a:effectLst>
              </a:rPr>
              <a:t>розроблення, затвердження та виконання</a:t>
            </a:r>
            <a:endParaRPr lang="ru-RU" sz="3600" dirty="0" smtClean="0">
              <a:solidFill>
                <a:srgbClr val="0070C0"/>
              </a:solidFill>
              <a:effectLst>
                <a:outerShdw blurRad="38100" dist="38100" dir="2700000" algn="tl">
                  <a:srgbClr val="000000">
                    <a:alpha val="43137"/>
                  </a:srgbClr>
                </a:outerShdw>
              </a:effectLst>
            </a:endParaRPr>
          </a:p>
          <a:p>
            <a:pPr algn="ctr">
              <a:buFontTx/>
              <a:buNone/>
              <a:defRPr/>
            </a:pPr>
            <a:r>
              <a:rPr lang="uk-UA" sz="3600" b="1" dirty="0" smtClean="0">
                <a:solidFill>
                  <a:srgbClr val="0070C0"/>
                </a:solidFill>
                <a:effectLst>
                  <a:outerShdw blurRad="38100" dist="38100" dir="2700000" algn="tl">
                    <a:srgbClr val="000000">
                      <a:alpha val="43137"/>
                    </a:srgbClr>
                  </a:outerShdw>
                </a:effectLst>
              </a:rPr>
              <a:t>міських цільових програм</a:t>
            </a:r>
            <a:endParaRPr lang="ru-RU" sz="36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ct val="0"/>
              </a:spcBef>
              <a:buFont typeface="Courier New" pitchFamily="49" charset="0"/>
              <a:buChar char="o"/>
              <a:defRPr/>
            </a:pPr>
            <a:endParaRPr lang="ru-RU" sz="3600" dirty="0" smtClean="0">
              <a:solidFill>
                <a:srgbClr val="0070C0"/>
              </a:solidFill>
              <a:effectLst>
                <a:outerShdw blurRad="38100" dist="38100" dir="2700000" algn="tl">
                  <a:srgbClr val="000000">
                    <a:alpha val="43137"/>
                  </a:srgbClr>
                </a:outerShdw>
              </a:effectLst>
              <a:latin typeface="Arial" charset="0"/>
            </a:endParaRPr>
          </a:p>
        </p:txBody>
      </p:sp>
      <p:sp>
        <p:nvSpPr>
          <p:cNvPr id="5125" name="TextBox 4"/>
          <p:cNvSpPr txBox="1">
            <a:spLocks noChangeArrowheads="1"/>
          </p:cNvSpPr>
          <p:nvPr/>
        </p:nvSpPr>
        <p:spPr bwMode="auto">
          <a:xfrm>
            <a:off x="4500563" y="6000750"/>
            <a:ext cx="4500562" cy="646113"/>
          </a:xfrm>
          <a:prstGeom prst="rect">
            <a:avLst/>
          </a:prstGeom>
          <a:noFill/>
          <a:ln w="9525">
            <a:noFill/>
            <a:miter lim="800000"/>
            <a:headEnd/>
            <a:tailEnd/>
          </a:ln>
        </p:spPr>
        <p:txBody>
          <a:bodyPr>
            <a:spAutoFit/>
          </a:bodyPr>
          <a:lstStyle/>
          <a:p>
            <a:r>
              <a:rPr lang="uk-UA" b="1" i="1"/>
              <a:t>Департамент фінансової та бюджетної політики Запорізької міської ради</a:t>
            </a:r>
            <a:endParaRPr lang="ru-RU" b="1" i="1"/>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5" name="Прямоугольник 2"/>
          <p:cNvSpPr>
            <a:spLocks noChangeArrowheads="1"/>
          </p:cNvSpPr>
          <p:nvPr/>
        </p:nvSpPr>
        <p:spPr bwMode="auto">
          <a:xfrm>
            <a:off x="142875" y="714375"/>
            <a:ext cx="8858250" cy="646113"/>
          </a:xfrm>
          <a:prstGeom prst="rect">
            <a:avLst/>
          </a:prstGeom>
          <a:noFill/>
          <a:ln w="9525">
            <a:noFill/>
            <a:miter lim="800000"/>
            <a:headEnd/>
            <a:tailEnd/>
          </a:ln>
        </p:spPr>
        <p:txBody>
          <a:bodyPr>
            <a:spAutoFit/>
          </a:bodyPr>
          <a:lstStyle/>
          <a:p>
            <a:pPr marL="1143000" lvl="2" indent="-228600">
              <a:spcBef>
                <a:spcPts val="600"/>
              </a:spcBef>
              <a:buFont typeface="Wingdings" pitchFamily="2" charset="2"/>
              <a:buNone/>
              <a:defRPr/>
            </a:pPr>
            <a:r>
              <a:rPr lang="uk-UA" sz="3600" b="1" dirty="0">
                <a:solidFill>
                  <a:schemeClr val="tx2"/>
                </a:solidFill>
                <a:effectLst>
                  <a:outerShdw blurRad="38100" dist="38100" dir="2700000" algn="tl">
                    <a:srgbClr val="C0C0C0"/>
                  </a:outerShdw>
                </a:effectLst>
                <a:cs typeface="+mn-cs"/>
              </a:rPr>
              <a:t>Складові міської цільової  програми</a:t>
            </a:r>
            <a:endParaRPr lang="ru-RU" sz="3600" b="1" i="1" dirty="0">
              <a:solidFill>
                <a:schemeClr val="tx2"/>
              </a:solidFill>
              <a:effectLst>
                <a:outerShdw blurRad="38100" dist="38100" dir="2700000" algn="tl">
                  <a:srgbClr val="C0C0C0"/>
                </a:outerShdw>
              </a:effectLst>
              <a:cs typeface="+mn-cs"/>
            </a:endParaRPr>
          </a:p>
        </p:txBody>
      </p:sp>
      <p:graphicFrame>
        <p:nvGraphicFramePr>
          <p:cNvPr id="19" name="Схема 18"/>
          <p:cNvGraphicFramePr/>
          <p:nvPr/>
        </p:nvGraphicFramePr>
        <p:xfrm>
          <a:off x="357158" y="1397000"/>
          <a:ext cx="8501122" cy="496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Горизонтальный свиток 3"/>
          <p:cNvSpPr>
            <a:spLocks noChangeArrowheads="1"/>
          </p:cNvSpPr>
          <p:nvPr/>
        </p:nvSpPr>
        <p:spPr bwMode="auto">
          <a:xfrm>
            <a:off x="214313" y="1500188"/>
            <a:ext cx="8678862" cy="3557587"/>
          </a:xfrm>
          <a:prstGeom prst="horizontalScroll">
            <a:avLst>
              <a:gd name="adj" fmla="val 12500"/>
            </a:avLst>
          </a:prstGeom>
          <a:solidFill>
            <a:srgbClr val="CCFFCC"/>
          </a:solidFill>
          <a:ln w="25400" algn="ctr">
            <a:solidFill>
              <a:srgbClr val="95ADBC"/>
            </a:solidFill>
            <a:round/>
            <a:headEnd/>
            <a:tailEnd/>
          </a:ln>
        </p:spPr>
        <p:txBody>
          <a:bodyPr anchor="ctr">
            <a:spAutoFit/>
          </a:bodyPr>
          <a:lstStyle/>
          <a:p>
            <a:pPr marL="285750" indent="-285750" algn="ctr"/>
            <a:r>
              <a:rPr lang="uk-UA" sz="2800" b="1"/>
              <a:t>Мета</a:t>
            </a:r>
            <a:r>
              <a:rPr lang="en-US" sz="2800" b="1"/>
              <a:t> </a:t>
            </a:r>
            <a:r>
              <a:rPr lang="uk-UA" sz="2800" b="1"/>
              <a:t>цільової програми – </a:t>
            </a:r>
            <a:r>
              <a:rPr lang="uk-UA" sz="2800"/>
              <a:t>повиннa бути pеaльною тa досяжною, чітко і стисло визначеною. </a:t>
            </a:r>
          </a:p>
          <a:p>
            <a:pPr marL="285750" indent="-285750" algn="ctr"/>
            <a:r>
              <a:rPr lang="uk-UA" sz="2800"/>
              <a:t>Повинна бути тісно пов’язана з проблемою, на розв’язання якої спрямована програма. Сформульоване визначення мети повинно мати логічний зв'язок з назвою програми.</a:t>
            </a:r>
            <a:endParaRPr lang="ru-RU" sz="2800" b="1" u="sng"/>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2"/>
          <p:cNvSpPr>
            <a:spLocks noChangeArrowheads="1"/>
          </p:cNvSpPr>
          <p:nvPr/>
        </p:nvSpPr>
        <p:spPr bwMode="auto">
          <a:xfrm>
            <a:off x="285750" y="857250"/>
            <a:ext cx="8501063" cy="5632311"/>
          </a:xfrm>
          <a:prstGeom prst="rect">
            <a:avLst/>
          </a:prstGeom>
          <a:noFill/>
          <a:ln w="9525">
            <a:noFill/>
            <a:miter lim="800000"/>
            <a:headEnd/>
            <a:tailEnd/>
          </a:ln>
        </p:spPr>
        <p:txBody>
          <a:bodyPr>
            <a:spAutoFit/>
          </a:bodyPr>
          <a:lstStyle/>
          <a:p>
            <a:pPr algn="just"/>
            <a:r>
              <a:rPr lang="uk-UA" sz="2400" b="1" dirty="0"/>
              <a:t>Склад проблеми, шляхи і способи її розв’язання </a:t>
            </a:r>
            <a:r>
              <a:rPr lang="uk-UA" sz="2400" dirty="0"/>
              <a:t>- стисло описується проблема та обґрунтовується вибір оптимального варіанта її розв’язання з урахуванням переваг та недоліків альтернативних варіантів.</a:t>
            </a:r>
            <a:endParaRPr lang="ru-RU" sz="2400" dirty="0"/>
          </a:p>
          <a:p>
            <a:r>
              <a:rPr lang="uk-UA" sz="2400" b="1" i="1" dirty="0" smtClean="0"/>
              <a:t>Завдання </a:t>
            </a:r>
            <a:r>
              <a:rPr lang="uk-UA" sz="2400" b="1" i="1" dirty="0"/>
              <a:t>програми </a:t>
            </a:r>
            <a:r>
              <a:rPr lang="uk-UA" sz="2400" dirty="0"/>
              <a:t>– напрями, які планується здійснити протягом певного періоду і які повинні забезпечити досягнення мети програми. </a:t>
            </a:r>
          </a:p>
          <a:p>
            <a:r>
              <a:rPr lang="uk-UA" sz="2400" dirty="0"/>
              <a:t>Завдання мають бути реалістичними, лаконічними, повністю охоплювати проблему та мати чітке визначення в часі.</a:t>
            </a:r>
            <a:endParaRPr lang="ru-RU" sz="2400" dirty="0"/>
          </a:p>
          <a:p>
            <a:r>
              <a:rPr lang="uk-UA" sz="2400" b="1" i="1" dirty="0"/>
              <a:t>Заходи програми </a:t>
            </a:r>
            <a:r>
              <a:rPr lang="uk-UA" sz="2400" dirty="0"/>
              <a:t>- це конкретні дії, виконання яких має забезпечити виконання завдань програми, усунути причини виникнення проблеми або знизити рівень проблеми та мають визначення розміру і джерел фінансування</a:t>
            </a:r>
            <a:r>
              <a:rPr lang="uk-UA" sz="2400" dirty="0" smtClean="0"/>
              <a:t>.</a:t>
            </a:r>
            <a:r>
              <a:rPr lang="uk-UA" sz="2400" dirty="0" smtClean="0"/>
              <a:t> </a:t>
            </a:r>
          </a:p>
          <a:p>
            <a:r>
              <a:rPr lang="uk-UA" sz="2400" dirty="0" smtClean="0"/>
              <a:t>Завдання і заходи програми визначаються за формою </a:t>
            </a:r>
            <a:r>
              <a:rPr lang="uk-UA" sz="2400" dirty="0" smtClean="0">
                <a:solidFill>
                  <a:srgbClr val="FF0000"/>
                </a:solidFill>
              </a:rPr>
              <a:t>згідно з додатком 1.</a:t>
            </a:r>
            <a:endParaRPr lang="ru-RU" sz="24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2"/>
          <p:cNvSpPr>
            <a:spLocks noChangeArrowheads="1"/>
          </p:cNvSpPr>
          <p:nvPr/>
        </p:nvSpPr>
        <p:spPr bwMode="auto">
          <a:xfrm>
            <a:off x="285750" y="1357313"/>
            <a:ext cx="8501063" cy="3692525"/>
          </a:xfrm>
          <a:prstGeom prst="rect">
            <a:avLst/>
          </a:prstGeom>
          <a:noFill/>
          <a:ln w="9525">
            <a:noFill/>
            <a:miter lim="800000"/>
            <a:headEnd/>
            <a:tailEnd/>
          </a:ln>
        </p:spPr>
        <p:txBody>
          <a:bodyPr>
            <a:spAutoFit/>
          </a:bodyPr>
          <a:lstStyle/>
          <a:p>
            <a:pPr marL="285750" indent="-285750" algn="ctr"/>
            <a:r>
              <a:rPr lang="uk-UA" sz="2400" b="1"/>
              <a:t>Обсяги та джерела фінансування </a:t>
            </a:r>
            <a:r>
              <a:rPr lang="uk-UA" sz="2400"/>
              <a:t>програми мають містити орієнтовні обсяги фінансових витрат, необхідних для виконання програми в цілому й диференційовано за роками з визначенням джерел фінансування, в тому числі за рахунок коштів бюджету міста, обласного, державного бюджетів та інших джерел фінансування </a:t>
            </a:r>
            <a:r>
              <a:rPr lang="uk-UA" sz="2400">
                <a:solidFill>
                  <a:srgbClr val="FF0000"/>
                </a:solidFill>
              </a:rPr>
              <a:t>(додаток 2).</a:t>
            </a:r>
          </a:p>
          <a:p>
            <a:pPr marL="285750" indent="-285750" algn="ctr"/>
            <a:endParaRPr lang="uk-UA" sz="2400"/>
          </a:p>
          <a:p>
            <a:pPr marL="285750" indent="-285750" algn="ctr"/>
            <a:endParaRPr lang="uk-UA" sz="2400" b="1" u="sng"/>
          </a:p>
          <a:p>
            <a:pPr marL="285750" indent="-285750" algn="ctr"/>
            <a:endParaRPr lang="uk-UA" sz="2400" b="1" u="sng"/>
          </a:p>
          <a:p>
            <a:pPr marL="285750" indent="-285750" algn="ctr"/>
            <a:endParaRPr lang="ru-RU" b="1" u="sng"/>
          </a:p>
        </p:txBody>
      </p:sp>
      <p:pic>
        <p:nvPicPr>
          <p:cNvPr id="3" name="Рисунок 2" descr="Document_1.tif"/>
          <p:cNvPicPr>
            <a:picLocks noChangeAspect="1"/>
          </p:cNvPicPr>
          <p:nvPr/>
        </p:nvPicPr>
        <p:blipFill>
          <a:blip r:embed="rId3" cstate="print">
            <a:lum bright="-10000"/>
          </a:blip>
          <a:stretch>
            <a:fillRect/>
          </a:stretch>
        </p:blipFill>
        <p:spPr>
          <a:xfrm>
            <a:off x="0" y="785794"/>
            <a:ext cx="9144000" cy="535785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2"/>
          <p:cNvSpPr>
            <a:spLocks noChangeArrowheads="1"/>
          </p:cNvSpPr>
          <p:nvPr/>
        </p:nvSpPr>
        <p:spPr bwMode="auto">
          <a:xfrm>
            <a:off x="285750" y="1214438"/>
            <a:ext cx="8501063" cy="4032250"/>
          </a:xfrm>
          <a:prstGeom prst="rect">
            <a:avLst/>
          </a:prstGeom>
          <a:noFill/>
          <a:ln w="9525">
            <a:noFill/>
            <a:miter lim="800000"/>
            <a:headEnd/>
            <a:tailEnd/>
          </a:ln>
        </p:spPr>
        <p:txBody>
          <a:bodyPr>
            <a:spAutoFit/>
          </a:bodyPr>
          <a:lstStyle/>
          <a:p>
            <a:pPr marL="285750" indent="-285750" algn="ctr"/>
            <a:r>
              <a:rPr lang="uk-UA" sz="3200" b="1">
                <a:solidFill>
                  <a:srgbClr val="0070C0"/>
                </a:solidFill>
              </a:rPr>
              <a:t>Обсяги та джерела фінансування </a:t>
            </a:r>
            <a:r>
              <a:rPr lang="uk-UA" sz="3200">
                <a:solidFill>
                  <a:srgbClr val="0070C0"/>
                </a:solidFill>
              </a:rPr>
              <a:t>програми мають містити орієнтовні обсяги фінансових витрат, необхідних для виконання програми в цілому й диференційовано за роками з визначенням джерел фінансування, в тому числі за рахунок коштів бюджету міста, обласного, державного бюджетів та інших джерел фінансування </a:t>
            </a:r>
            <a:r>
              <a:rPr lang="uk-UA" sz="3200">
                <a:solidFill>
                  <a:srgbClr val="FF0000"/>
                </a:solidFill>
              </a:rPr>
              <a:t>(додаток 2).</a:t>
            </a:r>
            <a:endParaRPr lang="ru-RU" sz="3200" b="1" u="sng"/>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2"/>
          <p:cNvSpPr>
            <a:spLocks noChangeArrowheads="1"/>
          </p:cNvSpPr>
          <p:nvPr/>
        </p:nvSpPr>
        <p:spPr bwMode="auto">
          <a:xfrm>
            <a:off x="285750" y="1357313"/>
            <a:ext cx="8501063" cy="3692525"/>
          </a:xfrm>
          <a:prstGeom prst="rect">
            <a:avLst/>
          </a:prstGeom>
          <a:noFill/>
          <a:ln w="9525">
            <a:noFill/>
            <a:miter lim="800000"/>
            <a:headEnd/>
            <a:tailEnd/>
          </a:ln>
        </p:spPr>
        <p:txBody>
          <a:bodyPr>
            <a:spAutoFit/>
          </a:bodyPr>
          <a:lstStyle/>
          <a:p>
            <a:pPr marL="285750" indent="-285750" algn="ctr"/>
            <a:r>
              <a:rPr lang="uk-UA" sz="2400" b="1"/>
              <a:t>Обсяги та джерела фінансування </a:t>
            </a:r>
            <a:r>
              <a:rPr lang="uk-UA" sz="2400"/>
              <a:t>програми мають містити орієнтовні обсяги фінансових витрат, необхідних для виконання програми в цілому й диференційовано за роками з визначенням джерел фінансування, в тому числі за рахунок коштів бюджету міста, обласного, державного бюджетів та інших джерел фінансування </a:t>
            </a:r>
            <a:r>
              <a:rPr lang="uk-UA" sz="2400">
                <a:solidFill>
                  <a:srgbClr val="FF0000"/>
                </a:solidFill>
              </a:rPr>
              <a:t>(додаток 2).</a:t>
            </a:r>
          </a:p>
          <a:p>
            <a:pPr marL="285750" indent="-285750" algn="ctr"/>
            <a:endParaRPr lang="uk-UA" sz="2400"/>
          </a:p>
          <a:p>
            <a:pPr marL="285750" indent="-285750" algn="ctr"/>
            <a:endParaRPr lang="uk-UA" sz="2400" b="1" u="sng"/>
          </a:p>
          <a:p>
            <a:pPr marL="285750" indent="-285750" algn="ctr"/>
            <a:endParaRPr lang="uk-UA" sz="2400" b="1" u="sng"/>
          </a:p>
          <a:p>
            <a:pPr marL="285750" indent="-285750" algn="ctr"/>
            <a:endParaRPr lang="ru-RU" b="1" u="sng"/>
          </a:p>
        </p:txBody>
      </p:sp>
      <p:pic>
        <p:nvPicPr>
          <p:cNvPr id="18435" name="Рисунок 2" descr="Document_1.tif"/>
          <p:cNvPicPr>
            <a:picLocks noChangeAspect="1"/>
          </p:cNvPicPr>
          <p:nvPr/>
        </p:nvPicPr>
        <p:blipFill>
          <a:blip r:embed="rId2">
            <a:lum bright="-10000"/>
          </a:blip>
          <a:srcRect/>
          <a:stretch>
            <a:fillRect/>
          </a:stretch>
        </p:blipFill>
        <p:spPr bwMode="auto">
          <a:xfrm>
            <a:off x="0" y="500063"/>
            <a:ext cx="9144000" cy="5857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2"/>
          <p:cNvSpPr>
            <a:spLocks noChangeArrowheads="1"/>
          </p:cNvSpPr>
          <p:nvPr/>
        </p:nvSpPr>
        <p:spPr bwMode="auto">
          <a:xfrm>
            <a:off x="285750" y="214313"/>
            <a:ext cx="8501063" cy="6648450"/>
          </a:xfrm>
          <a:prstGeom prst="rect">
            <a:avLst/>
          </a:prstGeom>
          <a:noFill/>
          <a:ln w="9525">
            <a:noFill/>
            <a:miter lim="800000"/>
            <a:headEnd/>
            <a:tailEnd/>
          </a:ln>
        </p:spPr>
        <p:txBody>
          <a:bodyPr>
            <a:spAutoFit/>
          </a:bodyPr>
          <a:lstStyle/>
          <a:p>
            <a:pPr algn="just">
              <a:defRPr/>
            </a:pPr>
            <a:r>
              <a:rPr lang="uk-UA" sz="2800" b="1" dirty="0">
                <a:solidFill>
                  <a:srgbClr val="FFFF00"/>
                </a:solidFill>
                <a:effectLst>
                  <a:outerShdw blurRad="38100" dist="38100" dir="2700000" algn="tl">
                    <a:srgbClr val="000000">
                      <a:alpha val="43137"/>
                    </a:srgbClr>
                  </a:outerShdw>
                </a:effectLst>
                <a:cs typeface="Arial" charset="0"/>
              </a:rPr>
              <a:t>Очікувані результати, ефективність програми </a:t>
            </a:r>
            <a:r>
              <a:rPr lang="uk-UA" sz="2800" dirty="0">
                <a:solidFill>
                  <a:srgbClr val="FFFF00"/>
                </a:solidFill>
                <a:effectLst>
                  <a:outerShdw blurRad="38100" dist="38100" dir="2700000" algn="tl">
                    <a:srgbClr val="000000">
                      <a:alpha val="43137"/>
                    </a:srgbClr>
                  </a:outerShdw>
                </a:effectLst>
                <a:cs typeface="Arial" charset="0"/>
              </a:rPr>
              <a:t> </a:t>
            </a:r>
          </a:p>
          <a:p>
            <a:pPr algn="just">
              <a:defRPr/>
            </a:pPr>
            <a:endParaRPr lang="uk-UA" sz="2400" dirty="0">
              <a:cs typeface="Arial" charset="0"/>
            </a:endParaRPr>
          </a:p>
          <a:p>
            <a:pPr algn="just">
              <a:defRPr/>
            </a:pPr>
            <a:r>
              <a:rPr lang="uk-UA" sz="2800" dirty="0">
                <a:cs typeface="Arial" charset="0"/>
              </a:rPr>
              <a:t>Подаються розрахунки кількісних та якісних показників (економічні, соціальні, екологічні, тощо), які передбачається досягти в результаті виконання програми з обґрунтуванням їх ефективності. </a:t>
            </a:r>
          </a:p>
          <a:p>
            <a:pPr algn="just">
              <a:defRPr/>
            </a:pPr>
            <a:r>
              <a:rPr lang="uk-UA" sz="2800" dirty="0">
                <a:cs typeface="Arial" charset="0"/>
              </a:rPr>
              <a:t>Розраховані показники подаються за формою згідно </a:t>
            </a:r>
            <a:r>
              <a:rPr lang="uk-UA" sz="2800" dirty="0">
                <a:solidFill>
                  <a:srgbClr val="FF0000"/>
                </a:solidFill>
                <a:cs typeface="Arial" charset="0"/>
              </a:rPr>
              <a:t>з дод.3.</a:t>
            </a:r>
            <a:endParaRPr lang="ru-RU" sz="2800" dirty="0">
              <a:solidFill>
                <a:srgbClr val="FF0000"/>
              </a:solidFill>
              <a:cs typeface="Arial" charset="0"/>
            </a:endParaRPr>
          </a:p>
          <a:p>
            <a:pPr algn="just">
              <a:defRPr/>
            </a:pPr>
            <a:endParaRPr lang="uk-UA" sz="2800" dirty="0">
              <a:cs typeface="Arial" charset="0"/>
            </a:endParaRPr>
          </a:p>
          <a:p>
            <a:pPr algn="just">
              <a:defRPr/>
            </a:pPr>
            <a:r>
              <a:rPr lang="uk-UA" sz="2800" dirty="0">
                <a:cs typeface="Arial" charset="0"/>
              </a:rPr>
              <a:t>Методика оцінки ефективності виконання програми визначається відповідальним розробником з урахуванням специфіки програми та кінцевих результатів.</a:t>
            </a:r>
          </a:p>
          <a:p>
            <a:pPr marL="285750" indent="-285750" algn="ctr">
              <a:defRPr/>
            </a:pPr>
            <a:endParaRPr lang="uk-UA" sz="2400" b="1" u="sng" dirty="0">
              <a:cs typeface="Arial" charset="0"/>
            </a:endParaRPr>
          </a:p>
          <a:p>
            <a:pPr marL="285750" indent="-285750" algn="ctr">
              <a:defRPr/>
            </a:pPr>
            <a:endParaRPr lang="uk-UA" sz="2400" b="1" u="sng" dirty="0">
              <a:cs typeface="Arial" charset="0"/>
            </a:endParaRPr>
          </a:p>
          <a:p>
            <a:pPr marL="285750" indent="-285750" algn="ctr">
              <a:defRPr/>
            </a:pPr>
            <a:endParaRPr lang="ru-RU" b="1" u="sng" dirty="0">
              <a:cs typeface="Arial"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2"/>
          <p:cNvSpPr>
            <a:spLocks noChangeArrowheads="1"/>
          </p:cNvSpPr>
          <p:nvPr/>
        </p:nvSpPr>
        <p:spPr bwMode="auto">
          <a:xfrm>
            <a:off x="285750" y="1357313"/>
            <a:ext cx="8501063" cy="4800600"/>
          </a:xfrm>
          <a:prstGeom prst="rect">
            <a:avLst/>
          </a:prstGeom>
          <a:noFill/>
          <a:ln w="9525">
            <a:noFill/>
            <a:miter lim="800000"/>
            <a:headEnd/>
            <a:tailEnd/>
          </a:ln>
        </p:spPr>
        <p:txBody>
          <a:bodyPr>
            <a:spAutoFit/>
          </a:bodyPr>
          <a:lstStyle/>
          <a:p>
            <a:pPr algn="just">
              <a:defRPr/>
            </a:pPr>
            <a:r>
              <a:rPr lang="uk-UA" sz="2400" b="1" dirty="0">
                <a:cs typeface="Arial" charset="0"/>
              </a:rPr>
              <a:t>Очікувані результати, ефективність програми </a:t>
            </a:r>
            <a:r>
              <a:rPr lang="uk-UA" sz="2400" dirty="0">
                <a:cs typeface="Arial" charset="0"/>
              </a:rPr>
              <a:t>- подаються розрахунки кількісних та якісних показників (економічні, соціальні, екологічні, тощо), які передбачається досягти в результаті виконання програми з обґрунтуванням їх ефективності. </a:t>
            </a:r>
          </a:p>
          <a:p>
            <a:pPr algn="just">
              <a:defRPr/>
            </a:pPr>
            <a:r>
              <a:rPr lang="uk-UA" sz="2400" dirty="0">
                <a:cs typeface="Arial" charset="0"/>
              </a:rPr>
              <a:t>Розраховані показники подаються за формою згідно </a:t>
            </a:r>
            <a:r>
              <a:rPr lang="uk-UA" sz="2400" dirty="0">
                <a:solidFill>
                  <a:srgbClr val="FF0000"/>
                </a:solidFill>
                <a:cs typeface="Arial" charset="0"/>
              </a:rPr>
              <a:t>з дод.3.</a:t>
            </a:r>
            <a:endParaRPr lang="ru-RU" sz="2400" dirty="0">
              <a:solidFill>
                <a:srgbClr val="FF0000"/>
              </a:solidFill>
              <a:cs typeface="Arial" charset="0"/>
            </a:endParaRPr>
          </a:p>
          <a:p>
            <a:pPr algn="just">
              <a:defRPr/>
            </a:pPr>
            <a:endParaRPr lang="uk-UA" sz="2400" dirty="0">
              <a:cs typeface="Arial" charset="0"/>
            </a:endParaRPr>
          </a:p>
          <a:p>
            <a:pPr algn="just">
              <a:defRPr/>
            </a:pPr>
            <a:r>
              <a:rPr lang="uk-UA" sz="2400" dirty="0">
                <a:cs typeface="Arial" charset="0"/>
              </a:rPr>
              <a:t>Методика оцінки ефективності виконання програми визначається відповідальним розробником з урахуванням специфіки програми та кінцевих результатів.</a:t>
            </a:r>
          </a:p>
          <a:p>
            <a:pPr marL="285750" indent="-285750" algn="ctr">
              <a:defRPr/>
            </a:pPr>
            <a:endParaRPr lang="uk-UA" sz="2400" b="1" u="sng" dirty="0">
              <a:cs typeface="Arial" charset="0"/>
            </a:endParaRPr>
          </a:p>
          <a:p>
            <a:pPr marL="285750" indent="-285750" algn="ctr">
              <a:defRPr/>
            </a:pPr>
            <a:endParaRPr lang="uk-UA" sz="2400" b="1" u="sng" dirty="0">
              <a:cs typeface="Arial" charset="0"/>
            </a:endParaRPr>
          </a:p>
          <a:p>
            <a:pPr marL="285750" indent="-285750" algn="ctr">
              <a:defRPr/>
            </a:pPr>
            <a:endParaRPr lang="ru-RU" b="1" u="sng" dirty="0">
              <a:cs typeface="Arial" charset="0"/>
            </a:endParaRPr>
          </a:p>
        </p:txBody>
      </p:sp>
      <p:pic>
        <p:nvPicPr>
          <p:cNvPr id="20483" name="Рисунок 3" descr="Document_2.tif"/>
          <p:cNvPicPr>
            <a:picLocks noChangeAspect="1"/>
          </p:cNvPicPr>
          <p:nvPr/>
        </p:nvPicPr>
        <p:blipFill>
          <a:blip r:embed="rId2"/>
          <a:srcRect/>
          <a:stretch>
            <a:fillRect/>
          </a:stretch>
        </p:blipFill>
        <p:spPr bwMode="auto">
          <a:xfrm>
            <a:off x="0" y="571500"/>
            <a:ext cx="9144000" cy="60944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2"/>
          <p:cNvSpPr>
            <a:spLocks noChangeArrowheads="1"/>
          </p:cNvSpPr>
          <p:nvPr/>
        </p:nvSpPr>
        <p:spPr bwMode="auto">
          <a:xfrm>
            <a:off x="285750" y="214313"/>
            <a:ext cx="8501063" cy="6340475"/>
          </a:xfrm>
          <a:prstGeom prst="rect">
            <a:avLst/>
          </a:prstGeom>
          <a:noFill/>
          <a:ln w="9525">
            <a:noFill/>
            <a:miter lim="800000"/>
            <a:headEnd/>
            <a:tailEnd/>
          </a:ln>
        </p:spPr>
        <p:txBody>
          <a:bodyPr>
            <a:spAutoFit/>
          </a:bodyPr>
          <a:lstStyle/>
          <a:p>
            <a:pPr algn="just">
              <a:defRPr/>
            </a:pPr>
            <a:r>
              <a:rPr lang="uk-UA" sz="2600" b="1" dirty="0">
                <a:solidFill>
                  <a:srgbClr val="FFFF00"/>
                </a:solidFill>
                <a:effectLst>
                  <a:outerShdw blurRad="38100" dist="38100" dir="2700000" algn="tl">
                    <a:srgbClr val="000000">
                      <a:alpha val="43137"/>
                    </a:srgbClr>
                  </a:outerShdw>
                </a:effectLst>
                <a:cs typeface="Arial" charset="0"/>
              </a:rPr>
              <a:t>Координація та контроль за ходом виконання програми</a:t>
            </a:r>
          </a:p>
          <a:p>
            <a:pPr algn="just">
              <a:defRPr/>
            </a:pPr>
            <a:endParaRPr lang="uk-UA" sz="2400" b="1" dirty="0">
              <a:cs typeface="Arial" charset="0"/>
            </a:endParaRPr>
          </a:p>
          <a:p>
            <a:pPr algn="just">
              <a:defRPr/>
            </a:pPr>
            <a:r>
              <a:rPr lang="uk-UA" sz="2600" dirty="0">
                <a:cs typeface="Arial" charset="0"/>
              </a:rPr>
              <a:t>Визначений головний розпорядник бюджетних коштів здійснює координацію дій між виконавцями програми та контролює її виконання, визначає порядок взаємного інформування (із зазначенням конкретних строків), звітування тощо. </a:t>
            </a:r>
          </a:p>
          <a:p>
            <a:pPr algn="just">
              <a:defRPr/>
            </a:pPr>
            <a:endParaRPr lang="uk-UA" sz="2600" dirty="0">
              <a:cs typeface="Arial" charset="0"/>
            </a:endParaRPr>
          </a:p>
          <a:p>
            <a:pPr algn="just">
              <a:defRPr/>
            </a:pPr>
            <a:r>
              <a:rPr lang="uk-UA" sz="2600" dirty="0">
                <a:cs typeface="Arial" charset="0"/>
              </a:rPr>
              <a:t>До проекту програми додається пояснювальна записка, яка містить загальну характеристику програми (назву програми, дату прийняття рішення про розроблення, визначення відповідального розробника, мету, строки та етапи виконання), а також детальні розрахунки необхідних прогнозних обсягів фінансування заходів програми.</a:t>
            </a:r>
            <a:endParaRPr lang="uk-UA" sz="2600" b="1" u="sng" dirty="0">
              <a:cs typeface="Arial" charset="0"/>
            </a:endParaRPr>
          </a:p>
          <a:p>
            <a:pPr marL="285750" indent="-285750" algn="ctr">
              <a:defRPr/>
            </a:pPr>
            <a:endParaRPr lang="ru-RU" b="1" u="sng" dirty="0">
              <a:cs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2"/>
          <p:cNvSpPr>
            <a:spLocks noChangeArrowheads="1"/>
          </p:cNvSpPr>
          <p:nvPr/>
        </p:nvSpPr>
        <p:spPr bwMode="auto">
          <a:xfrm>
            <a:off x="285750" y="214313"/>
            <a:ext cx="8501063" cy="6047809"/>
          </a:xfrm>
          <a:prstGeom prst="rect">
            <a:avLst/>
          </a:prstGeom>
          <a:noFill/>
          <a:ln w="9525">
            <a:noFill/>
            <a:miter lim="800000"/>
            <a:headEnd/>
            <a:tailEnd/>
          </a:ln>
        </p:spPr>
        <p:txBody>
          <a:bodyPr>
            <a:spAutoFit/>
          </a:bodyPr>
          <a:lstStyle/>
          <a:p>
            <a:pPr>
              <a:defRPr/>
            </a:pPr>
            <a:r>
              <a:rPr lang="uk-UA" sz="2500" dirty="0">
                <a:solidFill>
                  <a:srgbClr val="FFFF00"/>
                </a:solidFill>
                <a:effectLst>
                  <a:outerShdw blurRad="38100" dist="38100" dir="2700000" algn="tl">
                    <a:srgbClr val="000000">
                      <a:alpha val="43137"/>
                    </a:srgbClr>
                  </a:outerShdw>
                </a:effectLst>
                <a:cs typeface="Arial" charset="0"/>
              </a:rPr>
              <a:t>    </a:t>
            </a:r>
            <a:r>
              <a:rPr lang="uk-UA" sz="2500" b="1" dirty="0">
                <a:solidFill>
                  <a:srgbClr val="FFFF00"/>
                </a:solidFill>
                <a:effectLst>
                  <a:outerShdw blurRad="38100" dist="38100" dir="2700000" algn="tl">
                    <a:srgbClr val="000000">
                      <a:alpha val="43137"/>
                    </a:srgbClr>
                  </a:outerShdw>
                </a:effectLst>
                <a:cs typeface="Arial" charset="0"/>
              </a:rPr>
              <a:t>Погодження та затвердження міської цільової програми</a:t>
            </a:r>
            <a:endParaRPr lang="ru-RU" sz="2500" b="1" dirty="0">
              <a:solidFill>
                <a:srgbClr val="FFFF00"/>
              </a:solidFill>
              <a:effectLst>
                <a:outerShdw blurRad="38100" dist="38100" dir="2700000" algn="tl">
                  <a:srgbClr val="000000">
                    <a:alpha val="43137"/>
                  </a:srgbClr>
                </a:outerShdw>
              </a:effectLst>
              <a:cs typeface="Arial" charset="0"/>
            </a:endParaRPr>
          </a:p>
          <a:p>
            <a:pPr>
              <a:defRPr/>
            </a:pPr>
            <a:r>
              <a:rPr lang="uk-UA" sz="2400" dirty="0">
                <a:cs typeface="Arial" charset="0"/>
              </a:rPr>
              <a:t> </a:t>
            </a:r>
          </a:p>
          <a:p>
            <a:pPr algn="just">
              <a:defRPr/>
            </a:pPr>
            <a:r>
              <a:rPr lang="uk-UA" sz="2400" dirty="0" smtClean="0">
                <a:cs typeface="Arial" charset="0"/>
              </a:rPr>
              <a:t> </a:t>
            </a:r>
            <a:r>
              <a:rPr lang="uk-UA" sz="2600" dirty="0">
                <a:cs typeface="Arial" charset="0"/>
              </a:rPr>
              <a:t>1.Проект програми погоджується з усіма виконавцями і відповідно до ст. </a:t>
            </a:r>
            <a:r>
              <a:rPr lang="uk-UA" sz="2600" dirty="0">
                <a:cs typeface="Arial" charset="0"/>
              </a:rPr>
              <a:t>27  ЗУ «Про місцеве самоврядування в Україні» подається на розгляд виконавчого комітету міської ради та після схвалення на розгляд міської ради.</a:t>
            </a:r>
            <a:endParaRPr lang="ru-RU" sz="2600" dirty="0">
              <a:cs typeface="Arial" charset="0"/>
            </a:endParaRPr>
          </a:p>
          <a:p>
            <a:pPr algn="just">
              <a:defRPr/>
            </a:pPr>
            <a:r>
              <a:rPr lang="uk-UA" sz="2600" dirty="0">
                <a:cs typeface="Arial" charset="0"/>
              </a:rPr>
              <a:t>2.Проекти програм, які передбачають фінансування за рахунок бюджетних коштів, обов’язково проходять погодження у департаменті фінансової та бюджетної політики міської ради.</a:t>
            </a:r>
            <a:endParaRPr lang="ru-RU" sz="2600" dirty="0">
              <a:cs typeface="Arial" charset="0"/>
            </a:endParaRPr>
          </a:p>
          <a:p>
            <a:pPr algn="just">
              <a:defRPr/>
            </a:pPr>
            <a:r>
              <a:rPr lang="uk-UA" sz="2600" dirty="0">
                <a:cs typeface="Arial" charset="0"/>
              </a:rPr>
              <a:t>3.Програми затверджуються рішеннями міської ради.</a:t>
            </a:r>
            <a:endParaRPr lang="ru-RU" sz="2600" dirty="0">
              <a:cs typeface="Arial" charset="0"/>
            </a:endParaRPr>
          </a:p>
          <a:p>
            <a:pPr algn="just">
              <a:defRPr/>
            </a:pPr>
            <a:r>
              <a:rPr lang="uk-UA" sz="2600" dirty="0">
                <a:cs typeface="Arial" charset="0"/>
              </a:rPr>
              <a:t>4.Перелік затверджених міською радою програм, що фінансуватимуться з бюджету міста, включається окремим розділом до щорічної програми соціально-економічного розвитку </a:t>
            </a:r>
            <a:r>
              <a:rPr lang="uk-UA" sz="2600" dirty="0" smtClean="0">
                <a:cs typeface="Arial" charset="0"/>
              </a:rPr>
              <a:t>міста.</a:t>
            </a:r>
            <a:endParaRPr lang="ru-RU" sz="2600" b="1" u="sng" dirty="0">
              <a:cs typeface="Arial"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0"/>
            <a:ext cx="8382000" cy="776288"/>
          </a:xfrm>
        </p:spPr>
        <p:txBody>
          <a:bodyPr/>
          <a:lstStyle/>
          <a:p>
            <a:pPr algn="ctr">
              <a:defRPr/>
            </a:pPr>
            <a:r>
              <a:rPr lang="uk-UA" sz="2800" smtClean="0">
                <a:solidFill>
                  <a:srgbClr val="FFFF00"/>
                </a:solidFill>
                <a:effectLst>
                  <a:outerShdw blurRad="38100" dist="38100" dir="2700000" algn="tl">
                    <a:srgbClr val="000000">
                      <a:alpha val="43137"/>
                    </a:srgbClr>
                  </a:outerShdw>
                </a:effectLst>
              </a:rPr>
              <a:t>Ієрархічний зв'язок прогнозних і програмних документів та бюджетних програм</a:t>
            </a:r>
            <a:endParaRPr lang="ru-RU" sz="2800">
              <a:solidFill>
                <a:srgbClr val="FFFF00"/>
              </a:solidFill>
              <a:effectLst>
                <a:outerShdw blurRad="38100" dist="38100" dir="2700000" algn="tl">
                  <a:srgbClr val="000000">
                    <a:alpha val="43137"/>
                  </a:srgbClr>
                </a:outerShdw>
              </a:effectLst>
            </a:endParaRPr>
          </a:p>
        </p:txBody>
      </p:sp>
      <p:graphicFrame>
        <p:nvGraphicFramePr>
          <p:cNvPr id="4" name="Содержимое 3"/>
          <p:cNvGraphicFramePr>
            <a:graphicFrameLocks noGrp="1"/>
          </p:cNvGraphicFramePr>
          <p:nvPr>
            <p:ph idx="1"/>
          </p:nvPr>
        </p:nvGraphicFramePr>
        <p:xfrm>
          <a:off x="381000" y="928670"/>
          <a:ext cx="838200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2"/>
          <p:cNvSpPr>
            <a:spLocks noChangeArrowheads="1"/>
          </p:cNvSpPr>
          <p:nvPr/>
        </p:nvSpPr>
        <p:spPr bwMode="auto">
          <a:xfrm>
            <a:off x="285750" y="142875"/>
            <a:ext cx="8501063" cy="6032500"/>
          </a:xfrm>
          <a:prstGeom prst="rect">
            <a:avLst/>
          </a:prstGeom>
          <a:noFill/>
          <a:ln w="9525">
            <a:noFill/>
            <a:miter lim="800000"/>
            <a:headEnd/>
            <a:tailEnd/>
          </a:ln>
        </p:spPr>
        <p:txBody>
          <a:bodyPr>
            <a:spAutoFit/>
          </a:bodyPr>
          <a:lstStyle/>
          <a:p>
            <a:pPr algn="ctr">
              <a:defRPr/>
            </a:pPr>
            <a:r>
              <a:rPr lang="uk-UA" sz="3200" dirty="0">
                <a:solidFill>
                  <a:srgbClr val="FFFF00"/>
                </a:solidFill>
                <a:cs typeface="Arial" charset="0"/>
              </a:rPr>
              <a:t> </a:t>
            </a:r>
            <a:r>
              <a:rPr lang="uk-UA" sz="3200" b="1" dirty="0" smtClean="0">
                <a:solidFill>
                  <a:srgbClr val="FFFF00"/>
                </a:solidFill>
                <a:effectLst>
                  <a:outerShdw blurRad="38100" dist="38100" dir="2700000" algn="tl">
                    <a:srgbClr val="000000">
                      <a:alpha val="43137"/>
                    </a:srgbClr>
                  </a:outerShdw>
                </a:effectLst>
                <a:cs typeface="Arial" charset="0"/>
              </a:rPr>
              <a:t>Виконання міської </a:t>
            </a:r>
            <a:r>
              <a:rPr lang="uk-UA" sz="3200" b="1" dirty="0">
                <a:solidFill>
                  <a:srgbClr val="FFFF00"/>
                </a:solidFill>
                <a:effectLst>
                  <a:outerShdw blurRad="38100" dist="38100" dir="2700000" algn="tl">
                    <a:srgbClr val="000000">
                      <a:alpha val="43137"/>
                    </a:srgbClr>
                  </a:outerShdw>
                </a:effectLst>
                <a:cs typeface="Arial" charset="0"/>
              </a:rPr>
              <a:t>цільової програми </a:t>
            </a:r>
            <a:endParaRPr lang="ru-RU" sz="3200" b="1" dirty="0">
              <a:solidFill>
                <a:srgbClr val="FFFF00"/>
              </a:solidFill>
              <a:effectLst>
                <a:outerShdw blurRad="38100" dist="38100" dir="2700000" algn="tl">
                  <a:srgbClr val="000000">
                    <a:alpha val="43137"/>
                  </a:srgbClr>
                </a:outerShdw>
              </a:effectLst>
              <a:cs typeface="Arial" charset="0"/>
            </a:endParaRPr>
          </a:p>
          <a:p>
            <a:pPr>
              <a:defRPr/>
            </a:pPr>
            <a:r>
              <a:rPr lang="uk-UA" sz="2400" dirty="0">
                <a:cs typeface="Arial" charset="0"/>
              </a:rPr>
              <a:t> </a:t>
            </a:r>
          </a:p>
          <a:p>
            <a:pPr>
              <a:defRPr/>
            </a:pPr>
            <a:endParaRPr lang="ru-RU" sz="2400" dirty="0">
              <a:cs typeface="Arial" charset="0"/>
            </a:endParaRPr>
          </a:p>
          <a:p>
            <a:pPr algn="just">
              <a:defRPr/>
            </a:pPr>
            <a:r>
              <a:rPr lang="uk-UA" sz="2400" dirty="0">
                <a:cs typeface="Arial" charset="0"/>
              </a:rPr>
              <a:t>1. Головні розпорядники бюджетних коштів визначають обсяги видатків на виконання завдань та заходів програми у складі бюджетних програм під час складання бюджетних запитів на відповідний рік.</a:t>
            </a:r>
            <a:endParaRPr lang="ru-RU" sz="2400" dirty="0">
              <a:cs typeface="Arial" charset="0"/>
            </a:endParaRPr>
          </a:p>
          <a:p>
            <a:pPr algn="just">
              <a:defRPr/>
            </a:pPr>
            <a:r>
              <a:rPr lang="uk-UA" sz="2400" dirty="0">
                <a:cs typeface="Arial" charset="0"/>
              </a:rPr>
              <a:t>2. Департамент фінансової та бюджетної політики міської ради аналізує подані бюджетні запити та відповідно до реальних можливостей бюджету міста подає пропозиції виконавчому комітету міської ради щодо включення програм до проекту бюджету міста на наступний рік.</a:t>
            </a:r>
            <a:endParaRPr lang="ru-RU" sz="2400" dirty="0">
              <a:cs typeface="Arial" charset="0"/>
            </a:endParaRPr>
          </a:p>
          <a:p>
            <a:pPr algn="just">
              <a:defRPr/>
            </a:pPr>
            <a:r>
              <a:rPr lang="uk-UA" sz="2400" dirty="0">
                <a:cs typeface="Arial" charset="0"/>
              </a:rPr>
              <a:t>3. Фінансування програми здійснюється виключно за умови її затвердження рішенням міської ради про бюджет міста на відповідний рік згідно з розписом бюджету міста.</a:t>
            </a:r>
            <a:endParaRPr lang="ru-RU" sz="2400" dirty="0">
              <a:cs typeface="Arial" charset="0"/>
            </a:endParaRPr>
          </a:p>
          <a:p>
            <a:pPr marL="285750" indent="-285750" algn="ctr">
              <a:defRPr/>
            </a:pPr>
            <a:endParaRPr lang="ru-RU" b="1" u="sng" dirty="0">
              <a:cs typeface="Arial"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2"/>
          <p:cNvSpPr>
            <a:spLocks noChangeArrowheads="1"/>
          </p:cNvSpPr>
          <p:nvPr/>
        </p:nvSpPr>
        <p:spPr bwMode="auto">
          <a:xfrm>
            <a:off x="214313" y="285750"/>
            <a:ext cx="8715375" cy="6448425"/>
          </a:xfrm>
          <a:prstGeom prst="rect">
            <a:avLst/>
          </a:prstGeom>
          <a:noFill/>
          <a:ln w="9525">
            <a:noFill/>
            <a:miter lim="800000"/>
            <a:headEnd/>
            <a:tailEnd/>
          </a:ln>
        </p:spPr>
        <p:txBody>
          <a:bodyPr>
            <a:spAutoFit/>
          </a:bodyPr>
          <a:lstStyle/>
          <a:p>
            <a:pPr>
              <a:defRPr/>
            </a:pPr>
            <a:r>
              <a:rPr lang="uk-UA" sz="2400" b="1" dirty="0">
                <a:solidFill>
                  <a:srgbClr val="FFFF00"/>
                </a:solidFill>
                <a:cs typeface="Arial" charset="0"/>
              </a:rPr>
              <a:t> </a:t>
            </a:r>
            <a:r>
              <a:rPr lang="uk-UA" sz="2400" b="1" dirty="0">
                <a:solidFill>
                  <a:srgbClr val="FFFF00"/>
                </a:solidFill>
                <a:effectLst>
                  <a:outerShdw blurRad="38100" dist="38100" dir="2700000" algn="tl">
                    <a:srgbClr val="000000">
                      <a:alpha val="43137"/>
                    </a:srgbClr>
                  </a:outerShdw>
                </a:effectLst>
                <a:cs typeface="Arial" charset="0"/>
              </a:rPr>
              <a:t>Виконання міської цільової програми та внесення до неї змін</a:t>
            </a:r>
            <a:endParaRPr lang="ru-RU" sz="2400" b="1" dirty="0">
              <a:solidFill>
                <a:srgbClr val="FFFF00"/>
              </a:solidFill>
              <a:effectLst>
                <a:outerShdw blurRad="38100" dist="38100" dir="2700000" algn="tl">
                  <a:srgbClr val="000000">
                    <a:alpha val="43137"/>
                  </a:srgbClr>
                </a:outerShdw>
              </a:effectLst>
              <a:cs typeface="Arial" charset="0"/>
            </a:endParaRPr>
          </a:p>
          <a:p>
            <a:pPr>
              <a:defRPr/>
            </a:pPr>
            <a:r>
              <a:rPr lang="uk-UA" sz="2200" dirty="0">
                <a:cs typeface="Arial" charset="0"/>
              </a:rPr>
              <a:t> </a:t>
            </a:r>
          </a:p>
          <a:p>
            <a:pPr algn="just">
              <a:defRPr/>
            </a:pPr>
            <a:r>
              <a:rPr lang="uk-UA" sz="2300" dirty="0">
                <a:cs typeface="Arial" charset="0"/>
              </a:rPr>
              <a:t>4</a:t>
            </a:r>
            <a:r>
              <a:rPr lang="uk-UA" sz="2300" dirty="0" smtClean="0">
                <a:cs typeface="Arial" charset="0"/>
              </a:rPr>
              <a:t>.</a:t>
            </a:r>
            <a:r>
              <a:rPr lang="uk-UA" sz="2300" dirty="0">
                <a:cs typeface="Arial" charset="0"/>
              </a:rPr>
              <a:t> </a:t>
            </a:r>
            <a:r>
              <a:rPr lang="uk-UA" sz="2300" dirty="0">
                <a:cs typeface="Arial" charset="0"/>
              </a:rPr>
              <a:t>Програма виконується шляхом здійснення її заходів і завдань структурними підрозділами виконавчих органів міської ради – головними розпорядниками бюджетних коштів та виконавцями, передбаченими програмою.</a:t>
            </a:r>
            <a:endParaRPr lang="ru-RU" sz="2300" dirty="0">
              <a:cs typeface="Arial" charset="0"/>
            </a:endParaRPr>
          </a:p>
          <a:p>
            <a:pPr algn="just">
              <a:defRPr/>
            </a:pPr>
            <a:r>
              <a:rPr lang="uk-UA" sz="2300" dirty="0">
                <a:cs typeface="Arial" charset="0"/>
              </a:rPr>
              <a:t>5</a:t>
            </a:r>
            <a:r>
              <a:rPr lang="uk-UA" sz="2300" dirty="0" smtClean="0">
                <a:cs typeface="Arial" charset="0"/>
              </a:rPr>
              <a:t>.</a:t>
            </a:r>
            <a:r>
              <a:rPr lang="uk-UA" sz="2300" dirty="0">
                <a:cs typeface="Arial" charset="0"/>
              </a:rPr>
              <a:t> </a:t>
            </a:r>
            <a:r>
              <a:rPr lang="uk-UA" sz="2300" dirty="0">
                <a:cs typeface="Arial" charset="0"/>
              </a:rPr>
              <a:t>Зміни до програми вносяться в разі потреби та можуть передбачати:</a:t>
            </a:r>
            <a:endParaRPr lang="ru-RU" sz="2300" dirty="0">
              <a:cs typeface="Arial" charset="0"/>
            </a:endParaRPr>
          </a:p>
          <a:p>
            <a:pPr algn="just">
              <a:defRPr/>
            </a:pPr>
            <a:r>
              <a:rPr lang="uk-UA" sz="2300" dirty="0">
                <a:cs typeface="Arial" charset="0"/>
              </a:rPr>
              <a:t>- включення до затвердженої програми додаткових завдань та заходів;</a:t>
            </a:r>
            <a:endParaRPr lang="ru-RU" sz="2300" dirty="0">
              <a:cs typeface="Arial" charset="0"/>
            </a:endParaRPr>
          </a:p>
          <a:p>
            <a:pPr algn="just">
              <a:defRPr/>
            </a:pPr>
            <a:r>
              <a:rPr lang="uk-UA" sz="2300" dirty="0">
                <a:cs typeface="Arial" charset="0"/>
              </a:rPr>
              <a:t>- уточнення показників, обсягів та джерел фінансування, переліку виконавців, строків виконання програми та окремих заходів і завдань;</a:t>
            </a:r>
            <a:endParaRPr lang="ru-RU" sz="2300" dirty="0">
              <a:cs typeface="Arial" charset="0"/>
            </a:endParaRPr>
          </a:p>
          <a:p>
            <a:pPr algn="just">
              <a:defRPr/>
            </a:pPr>
            <a:r>
              <a:rPr lang="uk-UA" sz="2300" dirty="0">
                <a:cs typeface="Arial" charset="0"/>
              </a:rPr>
              <a:t>- виключення із затвердженої програми окремих заходів і завдань, щодо яких визнано недоцільним подальше продовження робіт.</a:t>
            </a:r>
            <a:endParaRPr lang="ru-RU" sz="2300" dirty="0">
              <a:cs typeface="Arial" charset="0"/>
            </a:endParaRPr>
          </a:p>
          <a:p>
            <a:pPr algn="just">
              <a:defRPr/>
            </a:pPr>
            <a:r>
              <a:rPr lang="uk-UA" sz="2300" dirty="0">
                <a:cs typeface="Arial" charset="0"/>
              </a:rPr>
              <a:t>Зміни до програми вносяться за рішеннями міської ради після схвалення виконавчим комітетом міської ради.</a:t>
            </a:r>
            <a:endParaRPr lang="ru-RU" sz="2300" dirty="0">
              <a:cs typeface="Arial" charset="0"/>
            </a:endParaRPr>
          </a:p>
          <a:p>
            <a:pPr marL="285750" indent="-285750" algn="ctr">
              <a:defRPr/>
            </a:pPr>
            <a:endParaRPr lang="ru-RU" sz="2200" b="1" u="sng" dirty="0">
              <a:cs typeface="Arial"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2"/>
          <p:cNvSpPr>
            <a:spLocks noChangeArrowheads="1"/>
          </p:cNvSpPr>
          <p:nvPr/>
        </p:nvSpPr>
        <p:spPr bwMode="auto">
          <a:xfrm>
            <a:off x="214313" y="142875"/>
            <a:ext cx="8643937" cy="6509474"/>
          </a:xfrm>
          <a:prstGeom prst="rect">
            <a:avLst/>
          </a:prstGeom>
          <a:noFill/>
          <a:ln w="9525">
            <a:noFill/>
            <a:miter lim="800000"/>
            <a:headEnd/>
            <a:tailEnd/>
          </a:ln>
        </p:spPr>
        <p:txBody>
          <a:bodyPr>
            <a:spAutoFit/>
          </a:bodyPr>
          <a:lstStyle/>
          <a:p>
            <a:pPr algn="ctr">
              <a:defRPr/>
            </a:pPr>
            <a:r>
              <a:rPr lang="uk-UA" sz="2800" dirty="0">
                <a:effectLst>
                  <a:outerShdw blurRad="38100" dist="38100" dir="2700000" algn="tl">
                    <a:srgbClr val="000000">
                      <a:alpha val="43137"/>
                    </a:srgbClr>
                  </a:outerShdw>
                </a:effectLst>
              </a:rPr>
              <a:t> </a:t>
            </a:r>
            <a:r>
              <a:rPr lang="uk-UA" sz="2800" b="1" dirty="0">
                <a:solidFill>
                  <a:srgbClr val="FFFF00"/>
                </a:solidFill>
                <a:effectLst>
                  <a:outerShdw blurRad="38100" dist="38100" dir="2700000" algn="tl">
                    <a:srgbClr val="000000">
                      <a:alpha val="43137"/>
                    </a:srgbClr>
                  </a:outerShdw>
                </a:effectLst>
              </a:rPr>
              <a:t>Контроль за виконанням МЦП, підготовка </a:t>
            </a:r>
            <a:r>
              <a:rPr lang="uk-UA" sz="2800" b="1" dirty="0" smtClean="0">
                <a:solidFill>
                  <a:srgbClr val="FFFF00"/>
                </a:solidFill>
                <a:effectLst>
                  <a:outerShdw blurRad="38100" dist="38100" dir="2700000" algn="tl">
                    <a:srgbClr val="000000">
                      <a:alpha val="43137"/>
                    </a:srgbClr>
                  </a:outerShdw>
                </a:effectLst>
              </a:rPr>
              <a:t>звітів</a:t>
            </a:r>
          </a:p>
          <a:p>
            <a:pPr algn="ctr">
              <a:defRPr/>
            </a:pPr>
            <a:r>
              <a:rPr lang="uk-UA" sz="1000" dirty="0"/>
              <a:t> </a:t>
            </a:r>
            <a:endParaRPr lang="ru-RU" sz="1000" dirty="0"/>
          </a:p>
          <a:p>
            <a:pPr>
              <a:defRPr/>
            </a:pPr>
            <a:r>
              <a:rPr lang="uk-UA" sz="2100" dirty="0"/>
              <a:t>1. </a:t>
            </a:r>
            <a:r>
              <a:rPr lang="uk-UA" sz="2100" dirty="0"/>
              <a:t>Головні розпорядники бюджетних коштів та виконавці програми мають забезпечити виконання запланованих програмою завдань та заходів і досягнення очікуваних показників</a:t>
            </a:r>
            <a:r>
              <a:rPr lang="uk-UA" sz="2100" dirty="0" smtClean="0"/>
              <a:t>.</a:t>
            </a:r>
          </a:p>
          <a:p>
            <a:pPr>
              <a:defRPr/>
            </a:pPr>
            <a:endParaRPr lang="ru-RU" sz="800" dirty="0"/>
          </a:p>
          <a:p>
            <a:pPr>
              <a:defRPr/>
            </a:pPr>
            <a:r>
              <a:rPr lang="uk-UA" sz="2100" dirty="0"/>
              <a:t>2. </a:t>
            </a:r>
            <a:r>
              <a:rPr lang="uk-UA" sz="2100" dirty="0"/>
              <a:t>Головний розпорядник бюджетних коштів програми проводить аналіз і комплексну оцінку результатів виконання завдань та заходів програми, цільового використання коштів і готує щорічні та в разі потреби проміжні звіти про хід виконання програми</a:t>
            </a:r>
            <a:r>
              <a:rPr lang="uk-UA" sz="2100" dirty="0" smtClean="0"/>
              <a:t>.</a:t>
            </a:r>
          </a:p>
          <a:p>
            <a:pPr>
              <a:defRPr/>
            </a:pPr>
            <a:endParaRPr lang="ru-RU" sz="800" dirty="0"/>
          </a:p>
          <a:p>
            <a:pPr>
              <a:defRPr/>
            </a:pPr>
            <a:r>
              <a:rPr lang="uk-UA" sz="2100" dirty="0"/>
              <a:t>3. </a:t>
            </a:r>
            <a:r>
              <a:rPr lang="uk-UA" sz="2100" dirty="0"/>
              <a:t>Щорічні звіти подаються на розгляд виконавчого комітету міської </a:t>
            </a:r>
            <a:r>
              <a:rPr lang="uk-UA" sz="2100" dirty="0" smtClean="0"/>
              <a:t>ради.</a:t>
            </a:r>
          </a:p>
          <a:p>
            <a:pPr>
              <a:defRPr/>
            </a:pPr>
            <a:endParaRPr lang="ru-RU" sz="800" dirty="0"/>
          </a:p>
          <a:p>
            <a:pPr>
              <a:defRPr/>
            </a:pPr>
            <a:r>
              <a:rPr lang="uk-UA" sz="2100" dirty="0"/>
              <a:t>4. </a:t>
            </a:r>
            <a:r>
              <a:rPr lang="uk-UA" sz="2100" dirty="0"/>
              <a:t>Звіти містять інформацію про мету програми, розпорядників  та виконавців програми, строк виконання, обсяги та джерела фінансування з визначенням конкретних бюджетних програм (код, назва бюджетної програми), в рамках яких фактично здійснювалось фінансування, а також результати виконання завдань і заходів, визначених програмою, оцінку ефективності та пропозиції щодо подальшого її виконання</a:t>
            </a:r>
            <a:r>
              <a:rPr lang="uk-UA" sz="2100" dirty="0" smtClean="0"/>
              <a:t>.</a:t>
            </a:r>
          </a:p>
          <a:p>
            <a:pPr>
              <a:defRPr/>
            </a:pPr>
            <a:endParaRPr lang="ru-RU" sz="800" dirty="0"/>
          </a:p>
          <a:p>
            <a:pPr>
              <a:defRPr/>
            </a:pPr>
            <a:r>
              <a:rPr lang="uk-UA" sz="2100" dirty="0"/>
              <a:t>5. Контроль за цільовим та ефективним використанням бюджетних коштів здійснюється відповідно до діючого бюджетного законодавства.</a:t>
            </a:r>
            <a:endParaRPr lang="ru-RU" sz="2100" b="1" u="sng"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04666" y="428625"/>
            <a:ext cx="7786688" cy="886397"/>
          </a:xfrm>
        </p:spPr>
        <p:txBody>
          <a:bodyPr/>
          <a:lstStyle/>
          <a:p>
            <a:pPr algn="ctr">
              <a:defRPr/>
            </a:pPr>
            <a:r>
              <a:rPr lang="ru-RU" altLang="ru-RU" sz="3200" b="1" smtClean="0"/>
              <a:t/>
            </a:r>
            <a:br>
              <a:rPr lang="ru-RU" altLang="ru-RU" sz="3200" b="1" smtClean="0"/>
            </a:br>
            <a:endParaRPr lang="ru-RU" altLang="ru-RU" sz="3200" b="1" smtClean="0">
              <a:solidFill>
                <a:schemeClr val="accent5">
                  <a:lumMod val="75000"/>
                </a:schemeClr>
              </a:solidFill>
            </a:endParaRPr>
          </a:p>
        </p:txBody>
      </p:sp>
      <p:sp>
        <p:nvSpPr>
          <p:cNvPr id="13315" name="Rectangle 3"/>
          <p:cNvSpPr>
            <a:spLocks noGrp="1" noChangeArrowheads="1"/>
          </p:cNvSpPr>
          <p:nvPr>
            <p:ph type="body" idx="1"/>
          </p:nvPr>
        </p:nvSpPr>
        <p:spPr>
          <a:xfrm>
            <a:off x="955675" y="1285875"/>
            <a:ext cx="7902575" cy="914400"/>
          </a:xfrm>
        </p:spPr>
        <p:txBody>
          <a:bodyPr/>
          <a:lstStyle/>
          <a:p>
            <a:pPr marL="0" indent="0" algn="ctr">
              <a:spcBef>
                <a:spcPct val="0"/>
              </a:spcBef>
              <a:buFontTx/>
              <a:buNone/>
              <a:defRPr/>
            </a:pPr>
            <a:r>
              <a:rPr lang="uk-UA" sz="6600"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Дякуємо за увагу!</a:t>
            </a:r>
            <a:endParaRPr lang="uk-UA" sz="6600" dirty="0" smtClean="0">
              <a:solidFill>
                <a:srgbClr val="0000FF"/>
              </a:solidFill>
              <a:latin typeface="Arial" charset="0"/>
            </a:endParaRPr>
          </a:p>
        </p:txBody>
      </p:sp>
      <p:pic>
        <p:nvPicPr>
          <p:cNvPr id="24581" name="Picture 5" descr="Запорожье. Плотина и машинные залы Днепрогэса Запорожская область Фото Украины"/>
          <p:cNvPicPr>
            <a:picLocks noChangeAspect="1" noChangeArrowheads="1"/>
          </p:cNvPicPr>
          <p:nvPr/>
        </p:nvPicPr>
        <p:blipFill>
          <a:blip r:embed="rId2">
            <a:lum bright="20000"/>
          </a:blip>
          <a:srcRect t="3979"/>
          <a:stretch>
            <a:fillRect/>
          </a:stretch>
        </p:blipFill>
        <p:spPr bwMode="auto">
          <a:xfrm>
            <a:off x="0" y="2500306"/>
            <a:ext cx="9144000" cy="416243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2"/>
          <p:cNvSpPr>
            <a:spLocks noChangeArrowheads="1"/>
          </p:cNvSpPr>
          <p:nvPr/>
        </p:nvSpPr>
        <p:spPr bwMode="auto">
          <a:xfrm>
            <a:off x="250825" y="836613"/>
            <a:ext cx="8583613" cy="1384300"/>
          </a:xfrm>
          <a:prstGeom prst="rect">
            <a:avLst/>
          </a:prstGeom>
          <a:noFill/>
          <a:ln w="9525">
            <a:noFill/>
            <a:miter lim="800000"/>
            <a:headEnd/>
            <a:tailEnd/>
          </a:ln>
        </p:spPr>
        <p:txBody>
          <a:bodyPr>
            <a:spAutoFit/>
          </a:bodyPr>
          <a:lstStyle/>
          <a:p>
            <a:pPr marL="1143000" lvl="2" indent="-228600" algn="ctr">
              <a:spcBef>
                <a:spcPts val="600"/>
              </a:spcBef>
              <a:buFont typeface="Wingdings" pitchFamily="2" charset="2"/>
              <a:buNone/>
            </a:pPr>
            <a:r>
              <a:rPr lang="uk-UA" sz="2800" b="1">
                <a:solidFill>
                  <a:schemeClr val="tx2"/>
                </a:solidFill>
              </a:rPr>
              <a:t>Нормативні акти, що </a:t>
            </a:r>
            <a:r>
              <a:rPr lang="ru-RU" sz="2800" b="1">
                <a:solidFill>
                  <a:schemeClr val="tx2"/>
                </a:solidFill>
              </a:rPr>
              <a:t>визначають засади розроблення, затвердження та виконання цільових програм</a:t>
            </a:r>
          </a:p>
        </p:txBody>
      </p:sp>
      <p:sp>
        <p:nvSpPr>
          <p:cNvPr id="8195" name="Прямоугольник 2"/>
          <p:cNvSpPr>
            <a:spLocks noChangeArrowheads="1"/>
          </p:cNvSpPr>
          <p:nvPr/>
        </p:nvSpPr>
        <p:spPr bwMode="auto">
          <a:xfrm>
            <a:off x="642938" y="2428875"/>
            <a:ext cx="8064500" cy="3970338"/>
          </a:xfrm>
          <a:prstGeom prst="rect">
            <a:avLst/>
          </a:prstGeom>
          <a:noFill/>
          <a:ln w="9525">
            <a:noFill/>
            <a:miter lim="800000"/>
            <a:headEnd/>
            <a:tailEnd/>
          </a:ln>
        </p:spPr>
        <p:txBody>
          <a:bodyPr>
            <a:spAutoFit/>
          </a:bodyPr>
          <a:lstStyle/>
          <a:p>
            <a:pPr marL="285750" indent="-285750">
              <a:spcAft>
                <a:spcPct val="50000"/>
              </a:spcAft>
              <a:buFontTx/>
              <a:buChar char="•"/>
            </a:pPr>
            <a:r>
              <a:rPr lang="uk-UA" altLang="uk-UA" sz="2200" b="1">
                <a:solidFill>
                  <a:srgbClr val="000000"/>
                </a:solidFill>
              </a:rPr>
              <a:t> </a:t>
            </a:r>
            <a:r>
              <a:rPr lang="uk-UA" altLang="uk-UA" sz="2400" b="1">
                <a:solidFill>
                  <a:srgbClr val="000000"/>
                </a:solidFill>
              </a:rPr>
              <a:t>Бюджетний кодекс України</a:t>
            </a:r>
            <a:endParaRPr lang="uk-UA" altLang="uk-UA" sz="2400">
              <a:solidFill>
                <a:srgbClr val="000000"/>
              </a:solidFill>
            </a:endParaRPr>
          </a:p>
          <a:p>
            <a:pPr marL="285750" indent="-285750">
              <a:spcAft>
                <a:spcPct val="50000"/>
              </a:spcAft>
              <a:buFontTx/>
              <a:buChar char="•"/>
            </a:pPr>
            <a:r>
              <a:rPr lang="uk-UA" altLang="uk-UA" sz="2400">
                <a:solidFill>
                  <a:srgbClr val="000000"/>
                </a:solidFill>
              </a:rPr>
              <a:t> </a:t>
            </a:r>
            <a:r>
              <a:rPr lang="ru-RU" sz="2400" b="1"/>
              <a:t>Закон України </a:t>
            </a:r>
            <a:r>
              <a:rPr lang="ru-RU" sz="2400"/>
              <a:t>від 21.05.1997 № 280/97-ВР «Про місцеве самоврядування в Україні» (зі змінами та доповненнями)</a:t>
            </a:r>
            <a:endParaRPr lang="uk-UA" altLang="uk-UA" sz="2400">
              <a:solidFill>
                <a:srgbClr val="000000"/>
              </a:solidFill>
            </a:endParaRPr>
          </a:p>
          <a:p>
            <a:pPr marL="285750" indent="-285750">
              <a:spcAft>
                <a:spcPct val="50000"/>
              </a:spcAft>
              <a:buFontTx/>
              <a:buChar char="•"/>
            </a:pPr>
            <a:r>
              <a:rPr lang="uk-UA" altLang="uk-UA" sz="2400" b="1">
                <a:solidFill>
                  <a:srgbClr val="000000"/>
                </a:solidFill>
              </a:rPr>
              <a:t> </a:t>
            </a:r>
            <a:r>
              <a:rPr lang="ru-RU" sz="2400" b="1"/>
              <a:t>Закон України </a:t>
            </a:r>
            <a:r>
              <a:rPr lang="ru-RU" sz="2400"/>
              <a:t>від 1</a:t>
            </a:r>
            <a:r>
              <a:rPr lang="en-US" sz="2400"/>
              <a:t>8.03.2004 № 1621-IV</a:t>
            </a:r>
            <a:r>
              <a:rPr lang="ru-RU" sz="2400"/>
              <a:t>«Про державні цільові програми» (зі змінами та доповненнями)</a:t>
            </a:r>
          </a:p>
          <a:p>
            <a:pPr marL="285750" indent="-285750">
              <a:spcAft>
                <a:spcPct val="50000"/>
              </a:spcAft>
              <a:buFontTx/>
              <a:buChar char="•"/>
            </a:pPr>
            <a:r>
              <a:rPr lang="uk-UA" altLang="uk-UA" sz="2400" b="1">
                <a:solidFill>
                  <a:srgbClr val="000000"/>
                </a:solidFill>
              </a:rPr>
              <a:t>Рішення виконавчого комітету Запорізької міської ради</a:t>
            </a:r>
            <a:r>
              <a:rPr lang="uk-UA" altLang="uk-UA" sz="2400">
                <a:solidFill>
                  <a:srgbClr val="000000"/>
                </a:solidFill>
              </a:rPr>
              <a:t> від 23.01.2013 № 8 “Про затвердження Порядку розроблення, затвердження та виконання міських цільових програм” (зі змінами та доповненнями)</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715436" cy="1163395"/>
          </a:xfrm>
        </p:spPr>
        <p:txBody>
          <a:bodyPr/>
          <a:lstStyle/>
          <a:p>
            <a:r>
              <a:rPr lang="uk-UA" sz="2800" b="1" dirty="0" smtClean="0">
                <a:solidFill>
                  <a:srgbClr val="FFFF00"/>
                </a:solidFill>
              </a:rPr>
              <a:t>Відповідно до положень Бюджетного кодексу України </a:t>
            </a:r>
            <a:br>
              <a:rPr lang="uk-UA" sz="2800" b="1" dirty="0" smtClean="0">
                <a:solidFill>
                  <a:srgbClr val="FFFF00"/>
                </a:solidFill>
              </a:rPr>
            </a:br>
            <a:r>
              <a:rPr lang="uk-UA" sz="2800" b="1" dirty="0" smtClean="0">
                <a:solidFill>
                  <a:schemeClr val="tx2">
                    <a:lumMod val="75000"/>
                  </a:schemeClr>
                </a:solidFill>
              </a:rPr>
              <a:t>з</a:t>
            </a:r>
            <a:r>
              <a:rPr lang="uk-UA" sz="2800" b="1" dirty="0" smtClean="0">
                <a:solidFill>
                  <a:srgbClr val="FFFF00"/>
                </a:solidFill>
              </a:rPr>
              <a:t> </a:t>
            </a:r>
            <a:r>
              <a:rPr lang="uk-UA" sz="2800" b="1" dirty="0" smtClean="0">
                <a:solidFill>
                  <a:schemeClr val="tx2">
                    <a:lumMod val="75000"/>
                  </a:schemeClr>
                </a:solidFill>
              </a:rPr>
              <a:t>бюджету міста можуть здійснюватись видатки на реалізацію наступних програм:  </a:t>
            </a:r>
            <a:endParaRPr lang="ru-RU" sz="2800" b="1" dirty="0">
              <a:solidFill>
                <a:schemeClr val="tx2">
                  <a:lumMod val="75000"/>
                </a:schemeClr>
              </a:solidFill>
            </a:endParaRPr>
          </a:p>
        </p:txBody>
      </p:sp>
      <p:graphicFrame>
        <p:nvGraphicFramePr>
          <p:cNvPr id="4" name="Содержимое 3"/>
          <p:cNvGraphicFramePr>
            <a:graphicFrameLocks noGrp="1"/>
          </p:cNvGraphicFramePr>
          <p:nvPr>
            <p:ph idx="1"/>
          </p:nvPr>
        </p:nvGraphicFramePr>
        <p:xfrm>
          <a:off x="357188" y="1428736"/>
          <a:ext cx="8382000"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0"/>
            <a:ext cx="8382000" cy="776288"/>
          </a:xfrm>
        </p:spPr>
        <p:txBody>
          <a:bodyPr/>
          <a:lstStyle/>
          <a:p>
            <a:pPr>
              <a:defRPr/>
            </a:pPr>
            <a:r>
              <a:rPr lang="uk-UA" sz="2800" smtClean="0">
                <a:solidFill>
                  <a:srgbClr val="FFFF00"/>
                </a:solidFill>
              </a:rPr>
              <a:t>Взаємозв'язок мети і завдань стратегічного документу, цільових та бюджетних програм</a:t>
            </a:r>
            <a:endParaRPr lang="ru-RU" sz="2800">
              <a:solidFill>
                <a:srgbClr val="FFFF00"/>
              </a:solidFill>
            </a:endParaRPr>
          </a:p>
        </p:txBody>
      </p:sp>
      <p:graphicFrame>
        <p:nvGraphicFramePr>
          <p:cNvPr id="4" name="Содержимое 3"/>
          <p:cNvGraphicFramePr>
            <a:graphicFrameLocks noGrp="1"/>
          </p:cNvGraphicFramePr>
          <p:nvPr>
            <p:ph idx="1"/>
          </p:nvPr>
        </p:nvGraphicFramePr>
        <p:xfrm>
          <a:off x="381000" y="1412874"/>
          <a:ext cx="8477280" cy="3087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bwMode="auto">
          <a:xfrm>
            <a:off x="714375" y="4929188"/>
            <a:ext cx="7929563" cy="1000125"/>
          </a:xfrm>
          <a:prstGeom prst="round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91436" tIns="45718" rIns="91436" bIns="45718" anchor="ctr"/>
          <a:lstStyle/>
          <a:p>
            <a:pPr algn="ctr" defTabSz="914099">
              <a:defRPr/>
            </a:pPr>
            <a:r>
              <a:rPr lang="uk-UA" sz="2300" dirty="0">
                <a:solidFill>
                  <a:schemeClr val="tx1"/>
                </a:solidFill>
                <a:latin typeface="Segoe" pitchFamily="34" charset="0"/>
              </a:rPr>
              <a:t>РЕЗУЛЬТАТИ</a:t>
            </a:r>
          </a:p>
          <a:p>
            <a:pPr algn="ctr" defTabSz="914099">
              <a:defRPr/>
            </a:pPr>
            <a:r>
              <a:rPr lang="uk-UA" sz="2300" dirty="0">
                <a:solidFill>
                  <a:schemeClr val="tx1"/>
                </a:solidFill>
                <a:latin typeface="Segoe" pitchFamily="34" charset="0"/>
              </a:rPr>
              <a:t>моніторингу та оцінки виконання бюджетних програм</a:t>
            </a:r>
            <a:endParaRPr lang="ru-RU" sz="2300" dirty="0">
              <a:solidFill>
                <a:schemeClr val="tx1"/>
              </a:solidFill>
              <a:latin typeface="Segoe" pitchFamily="34" charset="0"/>
            </a:endParaRPr>
          </a:p>
        </p:txBody>
      </p:sp>
      <p:sp>
        <p:nvSpPr>
          <p:cNvPr id="6" name="Стрелка вправо 5"/>
          <p:cNvSpPr/>
          <p:nvPr/>
        </p:nvSpPr>
        <p:spPr bwMode="auto">
          <a:xfrm>
            <a:off x="2857488" y="2786058"/>
            <a:ext cx="571504" cy="35719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7" name="Стрелка вправо 6"/>
          <p:cNvSpPr/>
          <p:nvPr/>
        </p:nvSpPr>
        <p:spPr bwMode="auto">
          <a:xfrm>
            <a:off x="5715008" y="2714620"/>
            <a:ext cx="571504" cy="35719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8" name="Стрелка вправо 7"/>
          <p:cNvSpPr/>
          <p:nvPr/>
        </p:nvSpPr>
        <p:spPr bwMode="auto">
          <a:xfrm>
            <a:off x="2857488" y="3643314"/>
            <a:ext cx="571504" cy="35719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9" name="Стрелка вправо 8"/>
          <p:cNvSpPr/>
          <p:nvPr/>
        </p:nvSpPr>
        <p:spPr bwMode="auto">
          <a:xfrm>
            <a:off x="5715008" y="3643314"/>
            <a:ext cx="571504" cy="35719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0" name="Стрелка вправо 9"/>
          <p:cNvSpPr/>
          <p:nvPr/>
        </p:nvSpPr>
        <p:spPr bwMode="auto">
          <a:xfrm>
            <a:off x="285720" y="2714620"/>
            <a:ext cx="428628" cy="28575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1" name="Стрелка вправо 10"/>
          <p:cNvSpPr/>
          <p:nvPr/>
        </p:nvSpPr>
        <p:spPr bwMode="auto">
          <a:xfrm>
            <a:off x="285720" y="3786190"/>
            <a:ext cx="428628" cy="28575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2" name="Стрелка вправо 11"/>
          <p:cNvSpPr/>
          <p:nvPr/>
        </p:nvSpPr>
        <p:spPr bwMode="auto">
          <a:xfrm>
            <a:off x="285720" y="1714488"/>
            <a:ext cx="428628" cy="28575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5" name="Прямоугольник 14"/>
          <p:cNvSpPr/>
          <p:nvPr/>
        </p:nvSpPr>
        <p:spPr bwMode="auto">
          <a:xfrm>
            <a:off x="142844" y="1785926"/>
            <a:ext cx="142876" cy="378621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6" name="Стрелка вправо 15"/>
          <p:cNvSpPr/>
          <p:nvPr/>
        </p:nvSpPr>
        <p:spPr bwMode="auto">
          <a:xfrm>
            <a:off x="2857488" y="1714488"/>
            <a:ext cx="571504" cy="35719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7" name="Стрелка вправо 16"/>
          <p:cNvSpPr/>
          <p:nvPr/>
        </p:nvSpPr>
        <p:spPr bwMode="auto">
          <a:xfrm>
            <a:off x="5786446" y="1785926"/>
            <a:ext cx="571504" cy="35719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8" name="Прямоугольник 17"/>
          <p:cNvSpPr/>
          <p:nvPr/>
        </p:nvSpPr>
        <p:spPr bwMode="auto">
          <a:xfrm>
            <a:off x="285720" y="5357826"/>
            <a:ext cx="357190" cy="21431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19" name="Стрелка вниз 18"/>
          <p:cNvSpPr/>
          <p:nvPr/>
        </p:nvSpPr>
        <p:spPr bwMode="auto">
          <a:xfrm>
            <a:off x="7929586" y="4500570"/>
            <a:ext cx="357190" cy="42862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20" name="Стрелка вниз 19"/>
          <p:cNvSpPr/>
          <p:nvPr/>
        </p:nvSpPr>
        <p:spPr bwMode="auto">
          <a:xfrm rot="3120489">
            <a:off x="6005668" y="2037600"/>
            <a:ext cx="242657" cy="67470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
        <p:nvSpPr>
          <p:cNvPr id="21" name="Стрелка вниз 20"/>
          <p:cNvSpPr/>
          <p:nvPr/>
        </p:nvSpPr>
        <p:spPr bwMode="auto">
          <a:xfrm rot="3120489">
            <a:off x="6007338" y="3057830"/>
            <a:ext cx="239430" cy="67470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ru-RU" sz="2300" dirty="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2"/>
          <p:cNvSpPr>
            <a:spLocks noChangeArrowheads="1"/>
          </p:cNvSpPr>
          <p:nvPr/>
        </p:nvSpPr>
        <p:spPr bwMode="auto">
          <a:xfrm>
            <a:off x="395288" y="1000125"/>
            <a:ext cx="8583612" cy="5140325"/>
          </a:xfrm>
          <a:prstGeom prst="rect">
            <a:avLst/>
          </a:prstGeom>
          <a:noFill/>
          <a:ln w="9525">
            <a:noFill/>
            <a:miter lim="800000"/>
            <a:headEnd/>
            <a:tailEnd/>
          </a:ln>
        </p:spPr>
        <p:txBody>
          <a:bodyPr>
            <a:spAutoFit/>
          </a:bodyPr>
          <a:lstStyle/>
          <a:p>
            <a:pPr marL="285750" indent="-285750" algn="ctr"/>
            <a:r>
              <a:rPr lang="uk-UA" sz="2800" b="1"/>
              <a:t>Міська цільова програма (МЦП)</a:t>
            </a:r>
            <a:r>
              <a:rPr lang="uk-UA" sz="2800"/>
              <a:t>- це комплекс взаємопов’язаних завдань і заходів, які спрямовані на розв’язання найважливіших проблем розвитку міста, окремих галузей соціально-культурної сфери, житлово-комунального господарства, охорони довкілля, тощо, здійснюються з використанням бюджетних коштів та узгоджені за строками виконання, складом виконавців, ресурсним забезпеченням</a:t>
            </a:r>
            <a:endParaRPr lang="ru-RU" sz="2800"/>
          </a:p>
          <a:p>
            <a:pPr marL="285750" indent="-285750"/>
            <a:endParaRPr lang="en-US" sz="2800">
              <a:solidFill>
                <a:schemeClr val="accent2"/>
              </a:solidFill>
            </a:endParaRPr>
          </a:p>
          <a:p>
            <a:pPr marL="285750" indent="-285750"/>
            <a:endParaRPr lang="en-US" sz="2400">
              <a:solidFill>
                <a:schemeClr val="accent2"/>
              </a:solidFill>
            </a:endParaRPr>
          </a:p>
          <a:p>
            <a:pPr marL="285750" indent="-285750"/>
            <a:endParaRPr lang="uk-UA" sz="240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500166" y="8572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28625" y="142875"/>
            <a:ext cx="8501063" cy="461963"/>
          </a:xfrm>
          <a:prstGeom prst="rect">
            <a:avLst/>
          </a:prstGeom>
          <a:noFill/>
        </p:spPr>
        <p:txBody>
          <a:bodyPr>
            <a:spAutoFit/>
          </a:bodyPr>
          <a:lstStyle/>
          <a:p>
            <a:pPr>
              <a:defRPr/>
            </a:pPr>
            <a:r>
              <a:rPr lang="uk-UA" sz="2400" b="1" dirty="0">
                <a:solidFill>
                  <a:srgbClr val="FFFF00"/>
                </a:solidFill>
                <a:effectLst>
                  <a:outerShdw blurRad="38100" dist="38100" dir="2700000" algn="tl">
                    <a:srgbClr val="000000">
                      <a:alpha val="43137"/>
                    </a:srgbClr>
                  </a:outerShdw>
                </a:effectLst>
              </a:rPr>
              <a:t>Ініціатори розроблення проектів Міських цільових програм</a:t>
            </a:r>
            <a:endParaRPr lang="ru-RU" sz="2400" b="1" dirty="0">
              <a:solidFill>
                <a:srgbClr val="FFFF00"/>
              </a:solidFill>
              <a:effectLst>
                <a:outerShdw blurRad="38100" dist="38100" dir="2700000" algn="tl">
                  <a:srgbClr val="000000">
                    <a:alpha val="43137"/>
                  </a:srgbClr>
                </a:outerShdw>
              </a:effectLst>
            </a:endParaRPr>
          </a:p>
        </p:txBody>
      </p:sp>
      <p:sp>
        <p:nvSpPr>
          <p:cNvPr id="4" name="Скругленный прямоугольник 3"/>
          <p:cNvSpPr/>
          <p:nvPr/>
        </p:nvSpPr>
        <p:spPr bwMode="auto">
          <a:xfrm>
            <a:off x="285720" y="5000636"/>
            <a:ext cx="8643998" cy="1500198"/>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uk-UA" sz="2300" dirty="0" smtClean="0">
                <a:solidFill>
                  <a:schemeClr val="tx1"/>
                </a:solidFill>
                <a:latin typeface="Segoe" pitchFamily="34" charset="0"/>
              </a:rPr>
              <a:t>Програма розробляється відповідними структурними підрозділами виконавчим органом міської ради (головним розпорядником бюджетних коштів)</a:t>
            </a:r>
            <a:endParaRPr lang="ru-RU" sz="2300" dirty="0" smtClean="0">
              <a:solidFill>
                <a:schemeClr val="tx1"/>
              </a:solidFill>
              <a:latin typeface="Segoe"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42875" y="1071563"/>
            <a:ext cx="8858250" cy="5414962"/>
          </a:xfrm>
          <a:prstGeom prst="round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uk-UA" sz="2600" b="1" dirty="0">
                <a:solidFill>
                  <a:schemeClr val="accent6">
                    <a:lumMod val="50000"/>
                  </a:schemeClr>
                </a:solidFill>
                <a:cs typeface="Arial" charset="0"/>
              </a:rPr>
              <a:t>- існування проблеми, що потребує розв’язання;</a:t>
            </a:r>
            <a:endParaRPr lang="ru-RU" sz="2600" b="1" dirty="0">
              <a:solidFill>
                <a:schemeClr val="accent6">
                  <a:lumMod val="50000"/>
                </a:schemeClr>
              </a:solidFill>
              <a:cs typeface="Arial" charset="0"/>
            </a:endParaRPr>
          </a:p>
          <a:p>
            <a:pPr>
              <a:defRPr/>
            </a:pPr>
            <a:r>
              <a:rPr lang="uk-UA" sz="2600" b="1" dirty="0">
                <a:solidFill>
                  <a:schemeClr val="accent6">
                    <a:lumMod val="50000"/>
                  </a:schemeClr>
                </a:solidFill>
                <a:cs typeface="Arial" charset="0"/>
              </a:rPr>
              <a:t>- неможливості розв'язання проблеми в рамках існуючих програм;</a:t>
            </a:r>
            <a:endParaRPr lang="ru-RU" sz="2600" b="1" dirty="0">
              <a:solidFill>
                <a:schemeClr val="accent6">
                  <a:lumMod val="50000"/>
                </a:schemeClr>
              </a:solidFill>
              <a:cs typeface="Arial" charset="0"/>
            </a:endParaRPr>
          </a:p>
          <a:p>
            <a:pPr>
              <a:defRPr/>
            </a:pPr>
            <a:r>
              <a:rPr lang="uk-UA" sz="2600" b="1" dirty="0">
                <a:solidFill>
                  <a:schemeClr val="accent6">
                    <a:lumMod val="50000"/>
                  </a:schemeClr>
                </a:solidFill>
                <a:cs typeface="Arial" charset="0"/>
              </a:rPr>
              <a:t>- відповідності мети програми пріоритетним напрямкам, визначеним Програмою соціально-економічного розвитку міста;</a:t>
            </a:r>
            <a:endParaRPr lang="ru-RU" sz="2600" b="1" dirty="0">
              <a:solidFill>
                <a:schemeClr val="accent6">
                  <a:lumMod val="50000"/>
                </a:schemeClr>
              </a:solidFill>
              <a:cs typeface="Arial" charset="0"/>
            </a:endParaRPr>
          </a:p>
          <a:p>
            <a:pPr>
              <a:defRPr/>
            </a:pPr>
            <a:r>
              <a:rPr lang="uk-UA" sz="2600" b="1" dirty="0">
                <a:solidFill>
                  <a:schemeClr val="accent6">
                    <a:lumMod val="50000"/>
                  </a:schemeClr>
                </a:solidFill>
                <a:cs typeface="Arial" charset="0"/>
              </a:rPr>
              <a:t>- необхідності забезпечення міжгалузевих зв’язків;</a:t>
            </a:r>
            <a:endParaRPr lang="ru-RU" sz="2600" b="1" dirty="0">
              <a:solidFill>
                <a:schemeClr val="accent6">
                  <a:lumMod val="50000"/>
                </a:schemeClr>
              </a:solidFill>
              <a:cs typeface="Arial" charset="0"/>
            </a:endParaRPr>
          </a:p>
          <a:p>
            <a:pPr>
              <a:defRPr/>
            </a:pPr>
            <a:r>
              <a:rPr lang="uk-UA" sz="2600" b="1" dirty="0">
                <a:solidFill>
                  <a:schemeClr val="accent6">
                    <a:lumMod val="50000"/>
                  </a:schemeClr>
                </a:solidFill>
                <a:cs typeface="Arial" charset="0"/>
              </a:rPr>
              <a:t>- наявність реальних можливостей для забезпечення виконання програми: фінансових ресурсів – коштів бюджету міста, державного, обласного бюджетів, та інших джерел, а також матеріально-технічних і трудових ресурсів.</a:t>
            </a:r>
            <a:endParaRPr lang="ru-RU" sz="2600" b="1" dirty="0">
              <a:solidFill>
                <a:schemeClr val="accent6">
                  <a:lumMod val="50000"/>
                </a:schemeClr>
              </a:solidFill>
              <a:cs typeface="Arial" charset="0"/>
            </a:endParaRPr>
          </a:p>
        </p:txBody>
      </p:sp>
      <p:sp>
        <p:nvSpPr>
          <p:cNvPr id="4" name="TextBox 3"/>
          <p:cNvSpPr txBox="1"/>
          <p:nvPr/>
        </p:nvSpPr>
        <p:spPr>
          <a:xfrm>
            <a:off x="357188" y="142875"/>
            <a:ext cx="8572500" cy="954088"/>
          </a:xfrm>
          <a:prstGeom prst="rect">
            <a:avLst/>
          </a:prstGeom>
          <a:noFill/>
        </p:spPr>
        <p:txBody>
          <a:bodyPr>
            <a:spAutoFit/>
          </a:bodyPr>
          <a:lstStyle/>
          <a:p>
            <a:pPr>
              <a:defRPr/>
            </a:pPr>
            <a:r>
              <a:rPr lang="uk-UA" sz="2800" b="1" dirty="0">
                <a:solidFill>
                  <a:srgbClr val="FFFF00"/>
                </a:solidFill>
                <a:effectLst>
                  <a:outerShdw blurRad="38100" dist="38100" dir="2700000" algn="tl">
                    <a:srgbClr val="000000">
                      <a:alpha val="43137"/>
                    </a:srgbClr>
                  </a:outerShdw>
                </a:effectLst>
              </a:rPr>
              <a:t>Програма розробляється за сукупністю таких умов:</a:t>
            </a:r>
            <a:endParaRPr lang="uk-UA" sz="2800" b="1" dirty="0">
              <a:solidFill>
                <a:srgbClr val="FFFF00"/>
              </a:solidFill>
              <a:effectLst>
                <a:outerShdw blurRad="38100" dist="38100" dir="2700000" algn="tl">
                  <a:srgbClr val="000000">
                    <a:alpha val="43137"/>
                  </a:srgbClr>
                </a:outerShdw>
              </a:effectLst>
              <a:latin typeface="Segoe" pitchFamily="34" charset="0"/>
            </a:endParaRPr>
          </a:p>
          <a:p>
            <a:pPr>
              <a:defRPr/>
            </a:pPr>
            <a:endParaRPr lang="ru-RU" sz="2800"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body" idx="1"/>
          </p:nvPr>
        </p:nvSpPr>
        <p:spPr>
          <a:xfrm>
            <a:off x="725488" y="2636838"/>
            <a:ext cx="8023225" cy="3744912"/>
          </a:xfrm>
        </p:spPr>
        <p:txBody>
          <a:bodyPr/>
          <a:lstStyle/>
          <a:p>
            <a:pPr algn="just" eaLnBrk="1" hangingPunct="1">
              <a:spcBef>
                <a:spcPct val="0"/>
              </a:spcBef>
            </a:pPr>
            <a:endParaRPr lang="uk-UA" altLang="ru-RU" smtClean="0"/>
          </a:p>
          <a:p>
            <a:pPr algn="just" eaLnBrk="1" hangingPunct="1">
              <a:spcBef>
                <a:spcPct val="0"/>
              </a:spcBef>
            </a:pPr>
            <a:endParaRPr lang="uk-UA" altLang="ru-RU" smtClean="0"/>
          </a:p>
          <a:p>
            <a:pPr algn="just" eaLnBrk="1" hangingPunct="1">
              <a:spcBef>
                <a:spcPct val="0"/>
              </a:spcBef>
            </a:pPr>
            <a:endParaRPr lang="uk-UA" altLang="ru-RU" smtClean="0"/>
          </a:p>
          <a:p>
            <a:pPr algn="just" eaLnBrk="1" hangingPunct="1">
              <a:spcBef>
                <a:spcPct val="0"/>
              </a:spcBef>
            </a:pPr>
            <a:endParaRPr lang="uk-UA" altLang="ru-RU" smtClean="0"/>
          </a:p>
          <a:p>
            <a:pPr algn="just" eaLnBrk="1" hangingPunct="1">
              <a:spcBef>
                <a:spcPct val="0"/>
              </a:spcBef>
            </a:pPr>
            <a:endParaRPr lang="uk-UA" altLang="ru-RU" smtClean="0"/>
          </a:p>
          <a:p>
            <a:pPr algn="just" eaLnBrk="1" hangingPunct="1">
              <a:spcBef>
                <a:spcPct val="0"/>
              </a:spcBef>
            </a:pPr>
            <a:endParaRPr lang="uk-UA" altLang="ru-RU" sz="1800" smtClean="0"/>
          </a:p>
          <a:p>
            <a:pPr algn="just" eaLnBrk="1" hangingPunct="1">
              <a:spcBef>
                <a:spcPct val="0"/>
              </a:spcBef>
            </a:pPr>
            <a:endParaRPr lang="uk-UA" altLang="ru-RU" sz="1800" smtClean="0"/>
          </a:p>
          <a:p>
            <a:pPr algn="just" eaLnBrk="1" hangingPunct="1">
              <a:spcBef>
                <a:spcPct val="0"/>
              </a:spcBef>
              <a:buFont typeface="Wingdings" pitchFamily="2" charset="2"/>
              <a:buNone/>
            </a:pPr>
            <a:endParaRPr lang="uk-UA" altLang="ru-RU" sz="1800" smtClean="0"/>
          </a:p>
        </p:txBody>
      </p:sp>
      <p:sp>
        <p:nvSpPr>
          <p:cNvPr id="6" name="Горизонтальный свиток 5"/>
          <p:cNvSpPr/>
          <p:nvPr/>
        </p:nvSpPr>
        <p:spPr>
          <a:xfrm>
            <a:off x="357158" y="500042"/>
            <a:ext cx="8567738" cy="5874901"/>
          </a:xfrm>
          <a:prstGeom prst="horizontalScroll">
            <a:avLst>
              <a:gd name="adj" fmla="val 15417"/>
            </a:avLst>
          </a:prstGeom>
          <a:ln w="28575"/>
        </p:spPr>
        <p:style>
          <a:lnRef idx="1">
            <a:schemeClr val="accent4"/>
          </a:lnRef>
          <a:fillRef idx="2">
            <a:schemeClr val="accent4"/>
          </a:fillRef>
          <a:effectRef idx="1">
            <a:schemeClr val="accent4"/>
          </a:effectRef>
          <a:fontRef idx="minor">
            <a:schemeClr val="dk1"/>
          </a:fontRef>
        </p:style>
        <p:txBody>
          <a:bodyPr wrap="square" anchor="ctr">
            <a:spAutoFit/>
          </a:bodyPr>
          <a:lstStyle/>
          <a:p>
            <a:pPr indent="354013" algn="just">
              <a:defRPr/>
            </a:pPr>
            <a:r>
              <a:rPr lang="uk-UA" sz="2600" dirty="0">
                <a:solidFill>
                  <a:schemeClr val="tx1"/>
                </a:solidFill>
              </a:rPr>
              <a:t>Підготовка проекту програми здійснюється </a:t>
            </a:r>
            <a:r>
              <a:rPr lang="uk-UA" sz="2600" dirty="0" smtClean="0">
                <a:solidFill>
                  <a:schemeClr val="tx1"/>
                </a:solidFill>
              </a:rPr>
              <a:t>розробником </a:t>
            </a:r>
            <a:r>
              <a:rPr lang="uk-UA" sz="2600" dirty="0">
                <a:solidFill>
                  <a:schemeClr val="tx1"/>
                </a:solidFill>
              </a:rPr>
              <a:t>самостійно або спільно із науковими установами, громадськими організаціями, підприємствами, установами, які зацікавлені у прийнятті та реалізації програми. </a:t>
            </a:r>
            <a:endParaRPr lang="uk-UA" sz="2600" dirty="0">
              <a:solidFill>
                <a:schemeClr val="tx1"/>
              </a:solidFill>
            </a:endParaRPr>
          </a:p>
          <a:p>
            <a:pPr indent="354013" algn="just">
              <a:defRPr/>
            </a:pPr>
            <a:r>
              <a:rPr lang="uk-UA" sz="2600" dirty="0">
                <a:solidFill>
                  <a:schemeClr val="tx1"/>
                </a:solidFill>
              </a:rPr>
              <a:t>Для забезпечення підготовки проекту програми можуть утворюватися групи з представників виконавчих органів міської ради, наукових та громадських організацій тощо</a:t>
            </a:r>
            <a:r>
              <a:rPr lang="uk-UA" sz="2600" dirty="0" smtClean="0">
                <a:solidFill>
                  <a:schemeClr val="tx1"/>
                </a:solidFill>
              </a:rPr>
              <a:t>.</a:t>
            </a:r>
            <a:endParaRPr lang="ru-RU" sz="2600" dirty="0">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White Template with blue-green Segoe_TP1028678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Образцы слайдов презентации (белая панель с сине-зеленым оформлением)</Template>
  <TotalTime>1270</TotalTime>
  <Words>977</Words>
  <Application>Microsoft Office PowerPoint</Application>
  <PresentationFormat>Экран (4:3)</PresentationFormat>
  <Paragraphs>143</Paragraphs>
  <Slides>23</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23</vt:i4>
      </vt:variant>
    </vt:vector>
  </HeadingPairs>
  <TitlesOfParts>
    <vt:vector size="31" baseType="lpstr">
      <vt:lpstr>Calibri</vt:lpstr>
      <vt:lpstr>Arial</vt:lpstr>
      <vt:lpstr>Courier New</vt:lpstr>
      <vt:lpstr>Times New Roman</vt:lpstr>
      <vt:lpstr>Segoe</vt:lpstr>
      <vt:lpstr>Wingdings</vt:lpstr>
      <vt:lpstr>1_White Template with blue-green Segoe_TP10286786</vt:lpstr>
      <vt:lpstr>Белый текст и шрифт Courier для слайдов с кодом</vt:lpstr>
      <vt:lpstr> </vt:lpstr>
      <vt:lpstr>Ієрархічний зв'язок прогнозних і програмних документів та бюджетних програм</vt:lpstr>
      <vt:lpstr>Слайд 3</vt:lpstr>
      <vt:lpstr>Відповідно до положень Бюджетного кодексу України  з бюджету міста можуть здійснюватись видатки на реалізацію наступних програм:  </vt:lpstr>
      <vt:lpstr>Взаємозв'язок мети і завдань стратегічного документу, цільових та бюджетних програм</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МІСЦЕВІ БЮДЖЕТИ В КОНТЕКСТІ РЕФОРМИ БЮДЖЕТНОГО ПРОЦЕСУ В УМОВАХ ДЕЦЕНТРАЛІЗАЦІЇ ВЛАДИ</dc:title>
  <dc:creator>Наталия Сушко</dc:creator>
  <cp:lastModifiedBy>Ferro</cp:lastModifiedBy>
  <cp:revision>166</cp:revision>
  <dcterms:created xsi:type="dcterms:W3CDTF">2015-02-11T11:08:43Z</dcterms:created>
  <dcterms:modified xsi:type="dcterms:W3CDTF">2015-10-27T09:21:53Z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TC102867869990</vt:lpwstr>
  </property>
</Properties>
</file>