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6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53A3E6"/>
    <a:srgbClr val="ECF3F9"/>
    <a:srgbClr val="FFC900"/>
    <a:srgbClr val="173A8D"/>
    <a:srgbClr val="129481"/>
    <a:srgbClr val="0F2741"/>
    <a:srgbClr val="001736"/>
    <a:srgbClr val="C9A093"/>
    <a:srgbClr val="F1F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A3D1F-8096-458E-9CD4-ACCC4A616E7F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3E23595-F92A-49D6-8305-2225A84BD9F5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відсутності</a:t>
          </a:r>
          <a:r>
            <a:rPr lang="ru-RU" dirty="0" smtClean="0"/>
            <a:t> СБП</a:t>
          </a:r>
          <a:endParaRPr lang="ru-RU" dirty="0"/>
        </a:p>
      </dgm:t>
    </dgm:pt>
    <dgm:pt modelId="{129EC130-BFC7-4D8A-9FFA-AD4A705EBF18}" type="parTrans" cxnId="{31AA83BA-BF31-4727-8013-CEAEF5045DDC}">
      <dgm:prSet/>
      <dgm:spPr/>
      <dgm:t>
        <a:bodyPr/>
        <a:lstStyle/>
        <a:p>
          <a:endParaRPr lang="ru-RU"/>
        </a:p>
      </dgm:t>
    </dgm:pt>
    <dgm:pt modelId="{1620205B-381F-4A78-9FD9-621316CAE3E0}" type="sibTrans" cxnId="{31AA83BA-BF31-4727-8013-CEAEF5045DDC}">
      <dgm:prSet/>
      <dgm:spPr/>
      <dgm:t>
        <a:bodyPr/>
        <a:lstStyle/>
        <a:p>
          <a:endParaRPr lang="ru-RU"/>
        </a:p>
      </dgm:t>
    </dgm:pt>
    <dgm:pt modelId="{2F3C0C79-6E46-44E7-B572-ECC245C60A96}">
      <dgm:prSet phldrT="[Текст]"/>
      <dgm:spPr/>
      <dgm:t>
        <a:bodyPr/>
        <a:lstStyle/>
        <a:p>
          <a:r>
            <a:rPr lang="ru-RU" dirty="0" err="1" smtClean="0"/>
            <a:t>Непередбачуваність</a:t>
          </a:r>
          <a:r>
            <a:rPr lang="ru-RU" dirty="0" smtClean="0"/>
            <a:t> </a:t>
          </a:r>
          <a:r>
            <a:rPr lang="ru-RU" dirty="0" err="1" smtClean="0"/>
            <a:t>бюджетної</a:t>
          </a:r>
          <a:r>
            <a:rPr lang="ru-RU" dirty="0" smtClean="0"/>
            <a:t> та </a:t>
          </a:r>
          <a:r>
            <a:rPr lang="ru-RU" dirty="0" err="1" smtClean="0"/>
            <a:t>податкової</a:t>
          </a:r>
          <a:r>
            <a:rPr lang="ru-RU" dirty="0" smtClean="0"/>
            <a:t> </a:t>
          </a:r>
          <a:r>
            <a:rPr lang="ru-RU" dirty="0" err="1" smtClean="0"/>
            <a:t>політики</a:t>
          </a:r>
          <a:endParaRPr lang="ru-RU" dirty="0"/>
        </a:p>
      </dgm:t>
    </dgm:pt>
    <dgm:pt modelId="{E5F1344D-AB72-4DB0-88ED-59DB6C4FF285}" type="parTrans" cxnId="{3818EE84-673F-495B-93F7-CA5527AF1C26}">
      <dgm:prSet/>
      <dgm:spPr/>
      <dgm:t>
        <a:bodyPr/>
        <a:lstStyle/>
        <a:p>
          <a:endParaRPr lang="ru-RU"/>
        </a:p>
      </dgm:t>
    </dgm:pt>
    <dgm:pt modelId="{2360A2B6-0151-4C1E-B926-9C895EA3E90B}" type="sibTrans" cxnId="{3818EE84-673F-495B-93F7-CA5527AF1C26}">
      <dgm:prSet/>
      <dgm:spPr/>
      <dgm:t>
        <a:bodyPr/>
        <a:lstStyle/>
        <a:p>
          <a:endParaRPr lang="ru-RU"/>
        </a:p>
      </dgm:t>
    </dgm:pt>
    <dgm:pt modelId="{FD09839B-B17D-483B-A190-DBEB083A6B99}">
      <dgm:prSet phldrT="[Текст]"/>
      <dgm:spPr/>
      <dgm:t>
        <a:bodyPr/>
        <a:lstStyle/>
        <a:p>
          <a:r>
            <a:rPr lang="ru-RU" dirty="0" smtClean="0"/>
            <a:t>Директива ЄС 2011/85/</a:t>
          </a:r>
          <a:r>
            <a:rPr lang="en-US" dirty="0" smtClean="0"/>
            <a:t>EU</a:t>
          </a:r>
          <a:r>
            <a:rPr lang="uk-UA" dirty="0" smtClean="0"/>
            <a:t> </a:t>
          </a:r>
          <a:r>
            <a:rPr lang="ru-RU" dirty="0" smtClean="0"/>
            <a:t>«Про </a:t>
          </a:r>
          <a:r>
            <a:rPr lang="ru-RU" dirty="0" err="1" smtClean="0"/>
            <a:t>вимоги</a:t>
          </a:r>
          <a:r>
            <a:rPr lang="ru-RU" dirty="0" smtClean="0"/>
            <a:t> до </a:t>
          </a:r>
          <a:r>
            <a:rPr lang="ru-RU" dirty="0" err="1" smtClean="0"/>
            <a:t>бюджетних</a:t>
          </a:r>
          <a:r>
            <a:rPr lang="ru-RU" dirty="0" smtClean="0"/>
            <a:t> систем </a:t>
          </a:r>
          <a:r>
            <a:rPr lang="ru-RU" dirty="0" err="1" smtClean="0"/>
            <a:t>держав-членів</a:t>
          </a:r>
          <a:r>
            <a:rPr lang="ru-RU" dirty="0" smtClean="0"/>
            <a:t> ЄС»</a:t>
          </a:r>
          <a:endParaRPr lang="ru-RU" dirty="0"/>
        </a:p>
      </dgm:t>
    </dgm:pt>
    <dgm:pt modelId="{5BE91A2F-21C9-4127-92C0-FC2C62B30766}" type="parTrans" cxnId="{80F5A974-5F79-4B0F-B07D-FC35BA68A962}">
      <dgm:prSet/>
      <dgm:spPr/>
      <dgm:t>
        <a:bodyPr/>
        <a:lstStyle/>
        <a:p>
          <a:endParaRPr lang="ru-RU"/>
        </a:p>
      </dgm:t>
    </dgm:pt>
    <dgm:pt modelId="{2BD0C2B7-3FD5-43E7-8352-0E31D0B90293}" type="sibTrans" cxnId="{80F5A974-5F79-4B0F-B07D-FC35BA68A962}">
      <dgm:prSet/>
      <dgm:spPr/>
      <dgm:t>
        <a:bodyPr/>
        <a:lstStyle/>
        <a:p>
          <a:endParaRPr lang="ru-RU"/>
        </a:p>
      </dgm:t>
    </dgm:pt>
    <dgm:pt modelId="{0E427922-8542-47BB-A65F-EF1B47883C6B}">
      <dgm:prSet phldrT="[Текст]"/>
      <dgm:spPr/>
      <dgm:t>
        <a:bodyPr/>
        <a:lstStyle/>
        <a:p>
          <a:r>
            <a:rPr lang="ru-RU" dirty="0" smtClean="0"/>
            <a:t>“</a:t>
          </a:r>
          <a:r>
            <a:rPr lang="ru-RU" dirty="0" err="1" smtClean="0"/>
            <a:t>Усі</a:t>
          </a:r>
          <a:r>
            <a:rPr lang="ru-RU" dirty="0" smtClean="0"/>
            <a:t>  </a:t>
          </a:r>
          <a:r>
            <a:rPr lang="ru-RU" dirty="0" err="1" smtClean="0"/>
            <a:t>країни-члени</a:t>
          </a:r>
          <a:r>
            <a:rPr lang="ru-RU" dirty="0" smtClean="0"/>
            <a:t> ЄС </a:t>
          </a:r>
          <a:r>
            <a:rPr lang="ru-RU" dirty="0" err="1" smtClean="0"/>
            <a:t>мають</a:t>
          </a:r>
          <a:r>
            <a:rPr lang="ru-RU" dirty="0" smtClean="0"/>
            <a:t>  </a:t>
          </a:r>
          <a:r>
            <a:rPr lang="ru-RU" dirty="0" err="1" smtClean="0"/>
            <a:t>здійснювати</a:t>
          </a:r>
          <a:r>
            <a:rPr lang="ru-RU" dirty="0" smtClean="0"/>
            <a:t> </a:t>
          </a:r>
          <a:r>
            <a:rPr lang="ru-RU" dirty="0" err="1" smtClean="0"/>
            <a:t>середньострокове</a:t>
          </a:r>
          <a:r>
            <a:rPr lang="ru-RU" dirty="0" smtClean="0"/>
            <a:t> </a:t>
          </a:r>
          <a:r>
            <a:rPr lang="ru-RU" dirty="0" err="1" smtClean="0"/>
            <a:t>бюджетне</a:t>
          </a:r>
          <a:r>
            <a:rPr lang="ru-RU" dirty="0" smtClean="0"/>
            <a:t> </a:t>
          </a:r>
          <a:r>
            <a:rPr lang="ru-RU" dirty="0" err="1" smtClean="0"/>
            <a:t>планування</a:t>
          </a:r>
          <a:r>
            <a:rPr lang="ru-RU" dirty="0" smtClean="0"/>
            <a:t> на </a:t>
          </a:r>
          <a:r>
            <a:rPr lang="ru-RU" dirty="0" err="1" smtClean="0"/>
            <a:t>плановий</a:t>
          </a:r>
          <a:r>
            <a:rPr lang="ru-RU" dirty="0" smtClean="0"/>
            <a:t> та </a:t>
          </a:r>
          <a:r>
            <a:rPr lang="ru-RU" dirty="0" err="1" smtClean="0"/>
            <a:t>наступні</a:t>
          </a:r>
          <a:r>
            <a:rPr lang="ru-RU" dirty="0" smtClean="0"/>
            <a:t> за </a:t>
          </a:r>
          <a:r>
            <a:rPr lang="ru-RU" dirty="0" err="1" smtClean="0"/>
            <a:t>плановим</a:t>
          </a:r>
          <a:r>
            <a:rPr lang="ru-RU" dirty="0" smtClean="0"/>
            <a:t> два </a:t>
          </a:r>
          <a:r>
            <a:rPr lang="ru-RU" dirty="0" err="1" smtClean="0"/>
            <a:t>бюджетні</a:t>
          </a:r>
          <a:r>
            <a:rPr lang="ru-RU" dirty="0" smtClean="0"/>
            <a:t>  </a:t>
          </a:r>
          <a:r>
            <a:rPr lang="ru-RU" dirty="0" err="1" smtClean="0"/>
            <a:t>періоди</a:t>
          </a:r>
          <a:r>
            <a:rPr lang="ru-RU" dirty="0" smtClean="0"/>
            <a:t>"</a:t>
          </a:r>
          <a:endParaRPr lang="ru-RU" dirty="0"/>
        </a:p>
      </dgm:t>
    </dgm:pt>
    <dgm:pt modelId="{CF29E12F-5F86-4996-8329-97C901E7D611}" type="parTrans" cxnId="{48EFBF9D-7DE7-4ACB-A15D-ECA2C5A47A97}">
      <dgm:prSet/>
      <dgm:spPr/>
      <dgm:t>
        <a:bodyPr/>
        <a:lstStyle/>
        <a:p>
          <a:endParaRPr lang="ru-RU"/>
        </a:p>
      </dgm:t>
    </dgm:pt>
    <dgm:pt modelId="{B567E260-46F8-48D5-8E58-BEC6592CF412}" type="sibTrans" cxnId="{48EFBF9D-7DE7-4ACB-A15D-ECA2C5A47A97}">
      <dgm:prSet/>
      <dgm:spPr/>
      <dgm:t>
        <a:bodyPr/>
        <a:lstStyle/>
        <a:p>
          <a:endParaRPr lang="ru-RU"/>
        </a:p>
      </dgm:t>
    </dgm:pt>
    <dgm:pt modelId="{C37AE9D8-470E-46ED-8F29-9BFC2CD4FD30}">
      <dgm:prSet phldrT="[Текст]"/>
      <dgm:spPr/>
      <dgm:t>
        <a:bodyPr/>
        <a:lstStyle/>
        <a:p>
          <a:r>
            <a:rPr lang="ru-RU" dirty="0" err="1" smtClean="0"/>
            <a:t>Відсутність</a:t>
          </a:r>
          <a:r>
            <a:rPr lang="ru-RU" dirty="0" smtClean="0"/>
            <a:t> </a:t>
          </a:r>
          <a:r>
            <a:rPr lang="ru-RU" dirty="0" err="1" smtClean="0"/>
            <a:t>цілісної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стратегічного</a:t>
          </a:r>
          <a:r>
            <a:rPr lang="ru-RU" dirty="0" smtClean="0"/>
            <a:t> </a:t>
          </a:r>
          <a:r>
            <a:rPr lang="ru-RU" dirty="0" err="1" smtClean="0"/>
            <a:t>планування</a:t>
          </a:r>
          <a:endParaRPr lang="ru-RU" dirty="0"/>
        </a:p>
      </dgm:t>
    </dgm:pt>
    <dgm:pt modelId="{67658F3F-22A7-452C-A35B-00C9510A1052}" type="parTrans" cxnId="{9923C9F1-1D06-4D7A-A433-43BD383ABF06}">
      <dgm:prSet/>
      <dgm:spPr/>
      <dgm:t>
        <a:bodyPr/>
        <a:lstStyle/>
        <a:p>
          <a:endParaRPr lang="ru-RU"/>
        </a:p>
      </dgm:t>
    </dgm:pt>
    <dgm:pt modelId="{5D88ED98-56EA-4FE5-B18A-CA5CB3D41F80}" type="sibTrans" cxnId="{9923C9F1-1D06-4D7A-A433-43BD383ABF06}">
      <dgm:prSet/>
      <dgm:spPr/>
      <dgm:t>
        <a:bodyPr/>
        <a:lstStyle/>
        <a:p>
          <a:endParaRPr lang="ru-RU"/>
        </a:p>
      </dgm:t>
    </dgm:pt>
    <dgm:pt modelId="{438DBF4D-AF3A-4F78-8898-7AC13B1AF605}">
      <dgm:prSet phldrT="[Текст]"/>
      <dgm:spPr/>
      <dgm:t>
        <a:bodyPr/>
        <a:lstStyle/>
        <a:p>
          <a:r>
            <a:rPr lang="ru-RU" dirty="0" err="1" smtClean="0"/>
            <a:t>Сфокусованість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на </a:t>
          </a:r>
          <a:r>
            <a:rPr lang="ru-RU" dirty="0" err="1" smtClean="0"/>
            <a:t>контролі</a:t>
          </a:r>
          <a:r>
            <a:rPr lang="ru-RU" dirty="0" smtClean="0"/>
            <a:t> затрат</a:t>
          </a:r>
          <a:endParaRPr lang="ru-RU" dirty="0"/>
        </a:p>
      </dgm:t>
    </dgm:pt>
    <dgm:pt modelId="{604AE2B3-A455-4C51-9A2F-7B24AF1E64B7}" type="parTrans" cxnId="{AA50E650-A802-4663-8A52-F3D8FB47BCF3}">
      <dgm:prSet/>
      <dgm:spPr/>
      <dgm:t>
        <a:bodyPr/>
        <a:lstStyle/>
        <a:p>
          <a:endParaRPr lang="ru-RU"/>
        </a:p>
      </dgm:t>
    </dgm:pt>
    <dgm:pt modelId="{20904FF2-7DFB-438E-804F-B5FBA3E7A90F}" type="sibTrans" cxnId="{AA50E650-A802-4663-8A52-F3D8FB47BCF3}">
      <dgm:prSet/>
      <dgm:spPr/>
      <dgm:t>
        <a:bodyPr/>
        <a:lstStyle/>
        <a:p>
          <a:endParaRPr lang="ru-RU"/>
        </a:p>
      </dgm:t>
    </dgm:pt>
    <dgm:pt modelId="{868D1299-4A21-43B8-B786-43095AF44E53}" type="pres">
      <dgm:prSet presAssocID="{E15A3D1F-8096-458E-9CD4-ACCC4A616E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A4690-30E7-497F-A1AF-29E78965BC16}" type="pres">
      <dgm:prSet presAssocID="{C3E23595-F92A-49D6-8305-2225A84BD9F5}" presName="composite" presStyleCnt="0"/>
      <dgm:spPr/>
    </dgm:pt>
    <dgm:pt modelId="{AC11681F-FC7F-4EBF-BEA0-7755F40A9BBF}" type="pres">
      <dgm:prSet presAssocID="{C3E23595-F92A-49D6-8305-2225A84BD9F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C2FE5-2BA4-481A-AFFB-5C43FBB512EF}" type="pres">
      <dgm:prSet presAssocID="{C3E23595-F92A-49D6-8305-2225A84BD9F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4A15-AD64-4ED0-9AC4-F4AFA510E1E6}" type="pres">
      <dgm:prSet presAssocID="{1620205B-381F-4A78-9FD9-621316CAE3E0}" presName="space" presStyleCnt="0"/>
      <dgm:spPr/>
    </dgm:pt>
    <dgm:pt modelId="{4E61C820-B990-4A11-9C8A-CAE09B75BCE8}" type="pres">
      <dgm:prSet presAssocID="{FD09839B-B17D-483B-A190-DBEB083A6B99}" presName="composite" presStyleCnt="0"/>
      <dgm:spPr/>
    </dgm:pt>
    <dgm:pt modelId="{D1FD8843-CBD6-406D-B284-4118D4350E6C}" type="pres">
      <dgm:prSet presAssocID="{FD09839B-B17D-483B-A190-DBEB083A6B9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46BE-4A19-461B-B0DC-AF404286D12C}" type="pres">
      <dgm:prSet presAssocID="{FD09839B-B17D-483B-A190-DBEB083A6B9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3C9F1-1D06-4D7A-A433-43BD383ABF06}" srcId="{C3E23595-F92A-49D6-8305-2225A84BD9F5}" destId="{C37AE9D8-470E-46ED-8F29-9BFC2CD4FD30}" srcOrd="1" destOrd="0" parTransId="{67658F3F-22A7-452C-A35B-00C9510A1052}" sibTransId="{5D88ED98-56EA-4FE5-B18A-CA5CB3D41F80}"/>
    <dgm:cxn modelId="{31AA83BA-BF31-4727-8013-CEAEF5045DDC}" srcId="{E15A3D1F-8096-458E-9CD4-ACCC4A616E7F}" destId="{C3E23595-F92A-49D6-8305-2225A84BD9F5}" srcOrd="0" destOrd="0" parTransId="{129EC130-BFC7-4D8A-9FFA-AD4A705EBF18}" sibTransId="{1620205B-381F-4A78-9FD9-621316CAE3E0}"/>
    <dgm:cxn modelId="{80F5A974-5F79-4B0F-B07D-FC35BA68A962}" srcId="{E15A3D1F-8096-458E-9CD4-ACCC4A616E7F}" destId="{FD09839B-B17D-483B-A190-DBEB083A6B99}" srcOrd="1" destOrd="0" parTransId="{5BE91A2F-21C9-4127-92C0-FC2C62B30766}" sibTransId="{2BD0C2B7-3FD5-43E7-8352-0E31D0B90293}"/>
    <dgm:cxn modelId="{AA50E650-A802-4663-8A52-F3D8FB47BCF3}" srcId="{C3E23595-F92A-49D6-8305-2225A84BD9F5}" destId="{438DBF4D-AF3A-4F78-8898-7AC13B1AF605}" srcOrd="2" destOrd="0" parTransId="{604AE2B3-A455-4C51-9A2F-7B24AF1E64B7}" sibTransId="{20904FF2-7DFB-438E-804F-B5FBA3E7A90F}"/>
    <dgm:cxn modelId="{E6A6F6A8-D0F2-46B3-A0F4-15315263F2DF}" type="presOf" srcId="{C37AE9D8-470E-46ED-8F29-9BFC2CD4FD30}" destId="{4E4C2FE5-2BA4-481A-AFFB-5C43FBB512EF}" srcOrd="0" destOrd="1" presId="urn:microsoft.com/office/officeart/2005/8/layout/hList1"/>
    <dgm:cxn modelId="{BA4CD666-2324-4CA8-AE17-363732CC4E6C}" type="presOf" srcId="{2F3C0C79-6E46-44E7-B572-ECC245C60A96}" destId="{4E4C2FE5-2BA4-481A-AFFB-5C43FBB512EF}" srcOrd="0" destOrd="0" presId="urn:microsoft.com/office/officeart/2005/8/layout/hList1"/>
    <dgm:cxn modelId="{68F2FA74-C59C-49DC-9E08-7D1E32D09E2B}" type="presOf" srcId="{FD09839B-B17D-483B-A190-DBEB083A6B99}" destId="{D1FD8843-CBD6-406D-B284-4118D4350E6C}" srcOrd="0" destOrd="0" presId="urn:microsoft.com/office/officeart/2005/8/layout/hList1"/>
    <dgm:cxn modelId="{48EFBF9D-7DE7-4ACB-A15D-ECA2C5A47A97}" srcId="{FD09839B-B17D-483B-A190-DBEB083A6B99}" destId="{0E427922-8542-47BB-A65F-EF1B47883C6B}" srcOrd="0" destOrd="0" parTransId="{CF29E12F-5F86-4996-8329-97C901E7D611}" sibTransId="{B567E260-46F8-48D5-8E58-BEC6592CF412}"/>
    <dgm:cxn modelId="{24C82F8E-D3DD-4333-AF2E-AC2B78A93027}" type="presOf" srcId="{E15A3D1F-8096-458E-9CD4-ACCC4A616E7F}" destId="{868D1299-4A21-43B8-B786-43095AF44E53}" srcOrd="0" destOrd="0" presId="urn:microsoft.com/office/officeart/2005/8/layout/hList1"/>
    <dgm:cxn modelId="{CD0B8F61-70D7-40A0-BE1D-6AEC881ABF26}" type="presOf" srcId="{C3E23595-F92A-49D6-8305-2225A84BD9F5}" destId="{AC11681F-FC7F-4EBF-BEA0-7755F40A9BBF}" srcOrd="0" destOrd="0" presId="urn:microsoft.com/office/officeart/2005/8/layout/hList1"/>
    <dgm:cxn modelId="{DFA84E04-3075-4B5D-97E8-2A29C0729099}" type="presOf" srcId="{0E427922-8542-47BB-A65F-EF1B47883C6B}" destId="{73C746BE-4A19-461B-B0DC-AF404286D12C}" srcOrd="0" destOrd="0" presId="urn:microsoft.com/office/officeart/2005/8/layout/hList1"/>
    <dgm:cxn modelId="{3818EE84-673F-495B-93F7-CA5527AF1C26}" srcId="{C3E23595-F92A-49D6-8305-2225A84BD9F5}" destId="{2F3C0C79-6E46-44E7-B572-ECC245C60A96}" srcOrd="0" destOrd="0" parTransId="{E5F1344D-AB72-4DB0-88ED-59DB6C4FF285}" sibTransId="{2360A2B6-0151-4C1E-B926-9C895EA3E90B}"/>
    <dgm:cxn modelId="{5C4411FF-7044-43DA-AC4E-162C9B391656}" type="presOf" srcId="{438DBF4D-AF3A-4F78-8898-7AC13B1AF605}" destId="{4E4C2FE5-2BA4-481A-AFFB-5C43FBB512EF}" srcOrd="0" destOrd="2" presId="urn:microsoft.com/office/officeart/2005/8/layout/hList1"/>
    <dgm:cxn modelId="{45872BD0-AFC6-4547-8D40-F234A773CAC1}" type="presParOf" srcId="{868D1299-4A21-43B8-B786-43095AF44E53}" destId="{627A4690-30E7-497F-A1AF-29E78965BC16}" srcOrd="0" destOrd="0" presId="urn:microsoft.com/office/officeart/2005/8/layout/hList1"/>
    <dgm:cxn modelId="{51A290E8-7F2B-4111-ABB6-55404CC254C4}" type="presParOf" srcId="{627A4690-30E7-497F-A1AF-29E78965BC16}" destId="{AC11681F-FC7F-4EBF-BEA0-7755F40A9BBF}" srcOrd="0" destOrd="0" presId="urn:microsoft.com/office/officeart/2005/8/layout/hList1"/>
    <dgm:cxn modelId="{77B8AFBD-C667-4616-BAA2-DF6BF51746C1}" type="presParOf" srcId="{627A4690-30E7-497F-A1AF-29E78965BC16}" destId="{4E4C2FE5-2BA4-481A-AFFB-5C43FBB512EF}" srcOrd="1" destOrd="0" presId="urn:microsoft.com/office/officeart/2005/8/layout/hList1"/>
    <dgm:cxn modelId="{89DCFE5D-42C2-4D9F-9A6E-C44FC7878802}" type="presParOf" srcId="{868D1299-4A21-43B8-B786-43095AF44E53}" destId="{019E4A15-AD64-4ED0-9AC4-F4AFA510E1E6}" srcOrd="1" destOrd="0" presId="urn:microsoft.com/office/officeart/2005/8/layout/hList1"/>
    <dgm:cxn modelId="{0EF92BA0-0455-4246-9D66-69CC8D6CA94C}" type="presParOf" srcId="{868D1299-4A21-43B8-B786-43095AF44E53}" destId="{4E61C820-B990-4A11-9C8A-CAE09B75BCE8}" srcOrd="2" destOrd="0" presId="urn:microsoft.com/office/officeart/2005/8/layout/hList1"/>
    <dgm:cxn modelId="{1FF492F6-100D-43BE-8FD6-2179EC463AC3}" type="presParOf" srcId="{4E61C820-B990-4A11-9C8A-CAE09B75BCE8}" destId="{D1FD8843-CBD6-406D-B284-4118D4350E6C}" srcOrd="0" destOrd="0" presId="urn:microsoft.com/office/officeart/2005/8/layout/hList1"/>
    <dgm:cxn modelId="{3BDCB248-CC5D-4DD8-817A-5DE631E38D7B}" type="presParOf" srcId="{4E61C820-B990-4A11-9C8A-CAE09B75BCE8}" destId="{73C746BE-4A19-461B-B0DC-AF404286D1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050C4-C5AC-4A00-ADF3-BF4D13277342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72864D2-CA07-4414-8C48-47C0329442BA}">
      <dgm:prSet phldrT="[Текст]"/>
      <dgm:spPr/>
      <dgm:t>
        <a:bodyPr/>
        <a:lstStyle/>
        <a:p>
          <a:r>
            <a:rPr lang="ru-RU" dirty="0" err="1" smtClean="0"/>
            <a:t>Узгодження</a:t>
          </a:r>
          <a:r>
            <a:rPr lang="ru-RU" dirty="0" smtClean="0"/>
            <a:t> </a:t>
          </a:r>
          <a:r>
            <a:rPr lang="ru-RU" dirty="0" err="1" smtClean="0"/>
            <a:t>стратегічного</a:t>
          </a:r>
          <a:r>
            <a:rPr lang="ru-RU" dirty="0" smtClean="0"/>
            <a:t> та бюджетного </a:t>
          </a:r>
          <a:r>
            <a:rPr lang="ru-RU" dirty="0" err="1" smtClean="0"/>
            <a:t>планування</a:t>
          </a:r>
          <a:endParaRPr lang="ru-RU" dirty="0"/>
        </a:p>
      </dgm:t>
    </dgm:pt>
    <dgm:pt modelId="{9AF6845F-E05B-4F01-9990-38B9B1557CFB}" type="parTrans" cxnId="{208DED6E-8ED2-471B-8D02-82A8ABBEBB58}">
      <dgm:prSet/>
      <dgm:spPr/>
      <dgm:t>
        <a:bodyPr/>
        <a:lstStyle/>
        <a:p>
          <a:endParaRPr lang="ru-RU"/>
        </a:p>
      </dgm:t>
    </dgm:pt>
    <dgm:pt modelId="{8CCC6CB0-9133-4EEC-82D5-EEB124520505}" type="sibTrans" cxnId="{208DED6E-8ED2-471B-8D02-82A8ABBEBB58}">
      <dgm:prSet/>
      <dgm:spPr/>
      <dgm:t>
        <a:bodyPr/>
        <a:lstStyle/>
        <a:p>
          <a:endParaRPr lang="ru-RU"/>
        </a:p>
      </dgm:t>
    </dgm:pt>
    <dgm:pt modelId="{E776C1CA-084A-4ABA-8F4D-FB753E3E305F}">
      <dgm:prSet phldrT="[Текст]"/>
      <dgm:spPr/>
      <dgm:t>
        <a:bodyPr/>
        <a:lstStyle/>
        <a:p>
          <a:r>
            <a:rPr lang="ru-RU" dirty="0" err="1" smtClean="0"/>
            <a:t>Запровадження</a:t>
          </a:r>
          <a:r>
            <a:rPr lang="ru-RU" dirty="0" smtClean="0"/>
            <a:t>  </a:t>
          </a:r>
          <a:r>
            <a:rPr lang="ru-RU" dirty="0" err="1" smtClean="0"/>
            <a:t>Бюджетної</a:t>
          </a:r>
          <a:r>
            <a:rPr lang="ru-RU" dirty="0" smtClean="0"/>
            <a:t> </a:t>
          </a:r>
          <a:r>
            <a:rPr lang="ru-RU" dirty="0" err="1" smtClean="0"/>
            <a:t>декларації</a:t>
          </a:r>
          <a:endParaRPr lang="ru-RU" dirty="0"/>
        </a:p>
      </dgm:t>
    </dgm:pt>
    <dgm:pt modelId="{4CE06CF7-B665-4BD1-8157-8A6ED16E8BD2}" type="parTrans" cxnId="{9757B3AB-9551-483E-B72A-27C01DCA7E1F}">
      <dgm:prSet/>
      <dgm:spPr/>
      <dgm:t>
        <a:bodyPr/>
        <a:lstStyle/>
        <a:p>
          <a:endParaRPr lang="ru-RU"/>
        </a:p>
      </dgm:t>
    </dgm:pt>
    <dgm:pt modelId="{0B73E5AF-5125-441E-A296-9D133D6ED6E9}" type="sibTrans" cxnId="{9757B3AB-9551-483E-B72A-27C01DCA7E1F}">
      <dgm:prSet/>
      <dgm:spPr/>
      <dgm:t>
        <a:bodyPr/>
        <a:lstStyle/>
        <a:p>
          <a:endParaRPr lang="ru-RU"/>
        </a:p>
      </dgm:t>
    </dgm:pt>
    <dgm:pt modelId="{A1D3835B-9C9E-4EA3-AB6B-2D7557E02279}">
      <dgm:prSet phldrT="[Текст]"/>
      <dgm:spPr/>
      <dgm:t>
        <a:bodyPr/>
        <a:lstStyle/>
        <a:p>
          <a:r>
            <a:rPr lang="ru-RU" dirty="0" err="1" smtClean="0"/>
            <a:t>Новий</a:t>
          </a:r>
          <a:r>
            <a:rPr lang="ru-RU" dirty="0" smtClean="0"/>
            <a:t> </a:t>
          </a:r>
          <a:r>
            <a:rPr lang="ru-RU" dirty="0" err="1" smtClean="0"/>
            <a:t>бюджетний</a:t>
          </a:r>
          <a:r>
            <a:rPr lang="ru-RU" dirty="0" smtClean="0"/>
            <a:t> </a:t>
          </a:r>
          <a:r>
            <a:rPr lang="ru-RU" dirty="0" err="1" smtClean="0"/>
            <a:t>календар</a:t>
          </a:r>
          <a:endParaRPr lang="ru-RU" dirty="0"/>
        </a:p>
      </dgm:t>
    </dgm:pt>
    <dgm:pt modelId="{FE853A2E-3609-4563-B0CB-FDF4BF015DB8}" type="parTrans" cxnId="{74ADD32C-912D-4A37-A243-33B2178B1D36}">
      <dgm:prSet/>
      <dgm:spPr/>
      <dgm:t>
        <a:bodyPr/>
        <a:lstStyle/>
        <a:p>
          <a:endParaRPr lang="ru-RU"/>
        </a:p>
      </dgm:t>
    </dgm:pt>
    <dgm:pt modelId="{534284DE-001E-419B-91D2-72E1CE91B3E0}" type="sibTrans" cxnId="{74ADD32C-912D-4A37-A243-33B2178B1D36}">
      <dgm:prSet/>
      <dgm:spPr/>
      <dgm:t>
        <a:bodyPr/>
        <a:lstStyle/>
        <a:p>
          <a:endParaRPr lang="ru-RU"/>
        </a:p>
      </dgm:t>
    </dgm:pt>
    <dgm:pt modelId="{34345B9D-CA96-4DA0-B158-9115F1BCCC1B}">
      <dgm:prSet phldrT="[Текст]"/>
      <dgm:spPr/>
      <dgm:t>
        <a:bodyPr/>
        <a:lstStyle/>
        <a:p>
          <a:r>
            <a:rPr lang="ru-RU" dirty="0" err="1" smtClean="0"/>
            <a:t>Розширення</a:t>
          </a:r>
          <a:r>
            <a:rPr lang="ru-RU" dirty="0" smtClean="0"/>
            <a:t>  </a:t>
          </a:r>
          <a:r>
            <a:rPr lang="ru-RU" dirty="0" err="1" smtClean="0"/>
            <a:t>бюджетних</a:t>
          </a:r>
          <a:r>
            <a:rPr lang="ru-RU" dirty="0" smtClean="0"/>
            <a:t> правил</a:t>
          </a:r>
          <a:endParaRPr lang="ru-RU" dirty="0"/>
        </a:p>
      </dgm:t>
    </dgm:pt>
    <dgm:pt modelId="{1A31B9FB-1589-4B87-A05B-2DA2C00A0ADB}" type="parTrans" cxnId="{A9252742-A6E4-40C3-A45A-A679A660F8ED}">
      <dgm:prSet/>
      <dgm:spPr/>
      <dgm:t>
        <a:bodyPr/>
        <a:lstStyle/>
        <a:p>
          <a:endParaRPr lang="ru-RU"/>
        </a:p>
      </dgm:t>
    </dgm:pt>
    <dgm:pt modelId="{BEE6FE35-AF81-48C3-9DB5-40A420697D63}" type="sibTrans" cxnId="{A9252742-A6E4-40C3-A45A-A679A660F8ED}">
      <dgm:prSet/>
      <dgm:spPr/>
      <dgm:t>
        <a:bodyPr/>
        <a:lstStyle/>
        <a:p>
          <a:endParaRPr lang="ru-RU"/>
        </a:p>
      </dgm:t>
    </dgm:pt>
    <dgm:pt modelId="{4AA81F24-01B0-4C0E-A94D-5AD7CCF00CF5}" type="pres">
      <dgm:prSet presAssocID="{96B050C4-C5AC-4A00-ADF3-BF4D132773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BBBB4-4674-4504-BA70-555ADFC0604E}" type="pres">
      <dgm:prSet presAssocID="{C72864D2-CA07-4414-8C48-47C0329442BA}" presName="comp" presStyleCnt="0"/>
      <dgm:spPr/>
    </dgm:pt>
    <dgm:pt modelId="{61A23BB3-1F9D-4173-A4CB-EFC772D691D0}" type="pres">
      <dgm:prSet presAssocID="{C72864D2-CA07-4414-8C48-47C0329442BA}" presName="box" presStyleLbl="node1" presStyleIdx="0" presStyleCnt="4"/>
      <dgm:spPr/>
      <dgm:t>
        <a:bodyPr/>
        <a:lstStyle/>
        <a:p>
          <a:endParaRPr lang="ru-RU"/>
        </a:p>
      </dgm:t>
    </dgm:pt>
    <dgm:pt modelId="{3615B591-7C2D-459A-B52E-4AB9352C436E}" type="pres">
      <dgm:prSet presAssocID="{C72864D2-CA07-4414-8C48-47C0329442B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F384A5-3B25-4593-A19C-AD2637D66920}" type="pres">
      <dgm:prSet presAssocID="{C72864D2-CA07-4414-8C48-47C0329442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7DF4B-32F0-4398-B371-525CA8A89FE6}" type="pres">
      <dgm:prSet presAssocID="{8CCC6CB0-9133-4EEC-82D5-EEB124520505}" presName="spacer" presStyleCnt="0"/>
      <dgm:spPr/>
    </dgm:pt>
    <dgm:pt modelId="{7943A225-2CAC-4DBF-9A37-E3D69FBB9C24}" type="pres">
      <dgm:prSet presAssocID="{E776C1CA-084A-4ABA-8F4D-FB753E3E305F}" presName="comp" presStyleCnt="0"/>
      <dgm:spPr/>
    </dgm:pt>
    <dgm:pt modelId="{30AFC2B5-BAC3-4E82-9857-986A818825C4}" type="pres">
      <dgm:prSet presAssocID="{E776C1CA-084A-4ABA-8F4D-FB753E3E305F}" presName="box" presStyleLbl="node1" presStyleIdx="1" presStyleCnt="4"/>
      <dgm:spPr/>
      <dgm:t>
        <a:bodyPr/>
        <a:lstStyle/>
        <a:p>
          <a:endParaRPr lang="ru-RU"/>
        </a:p>
      </dgm:t>
    </dgm:pt>
    <dgm:pt modelId="{34079167-F5F2-44E8-B343-F1CFFE22760C}" type="pres">
      <dgm:prSet presAssocID="{E776C1CA-084A-4ABA-8F4D-FB753E3E305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40EE23-9B6B-4C39-BF4A-FE079DA53F64}" type="pres">
      <dgm:prSet presAssocID="{E776C1CA-084A-4ABA-8F4D-FB753E3E30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E30B9-4333-4810-BED9-B253D6BD241B}" type="pres">
      <dgm:prSet presAssocID="{0B73E5AF-5125-441E-A296-9D133D6ED6E9}" presName="spacer" presStyleCnt="0"/>
      <dgm:spPr/>
    </dgm:pt>
    <dgm:pt modelId="{C3AD3961-47C1-4C69-9E5D-C9BDF1A77CE7}" type="pres">
      <dgm:prSet presAssocID="{A1D3835B-9C9E-4EA3-AB6B-2D7557E02279}" presName="comp" presStyleCnt="0"/>
      <dgm:spPr/>
    </dgm:pt>
    <dgm:pt modelId="{3F03C522-6CEF-42DA-8DD6-6B28035F3D43}" type="pres">
      <dgm:prSet presAssocID="{A1D3835B-9C9E-4EA3-AB6B-2D7557E02279}" presName="box" presStyleLbl="node1" presStyleIdx="2" presStyleCnt="4"/>
      <dgm:spPr/>
      <dgm:t>
        <a:bodyPr/>
        <a:lstStyle/>
        <a:p>
          <a:endParaRPr lang="ru-RU"/>
        </a:p>
      </dgm:t>
    </dgm:pt>
    <dgm:pt modelId="{B35951E8-F814-49E2-9AD1-C44646965699}" type="pres">
      <dgm:prSet presAssocID="{A1D3835B-9C9E-4EA3-AB6B-2D7557E0227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9355E2-D3D6-4C85-9864-E8B4C8CFCC3A}" type="pres">
      <dgm:prSet presAssocID="{A1D3835B-9C9E-4EA3-AB6B-2D7557E0227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CCA0-4D3B-4A9C-BE68-F16AF66E4031}" type="pres">
      <dgm:prSet presAssocID="{534284DE-001E-419B-91D2-72E1CE91B3E0}" presName="spacer" presStyleCnt="0"/>
      <dgm:spPr/>
    </dgm:pt>
    <dgm:pt modelId="{1D77261E-7986-4B74-8EF0-2975865D01F5}" type="pres">
      <dgm:prSet presAssocID="{34345B9D-CA96-4DA0-B158-9115F1BCCC1B}" presName="comp" presStyleCnt="0"/>
      <dgm:spPr/>
    </dgm:pt>
    <dgm:pt modelId="{FB73826D-F748-4B7F-9603-061791AF993F}" type="pres">
      <dgm:prSet presAssocID="{34345B9D-CA96-4DA0-B158-9115F1BCCC1B}" presName="box" presStyleLbl="node1" presStyleIdx="3" presStyleCnt="4"/>
      <dgm:spPr/>
      <dgm:t>
        <a:bodyPr/>
        <a:lstStyle/>
        <a:p>
          <a:endParaRPr lang="ru-RU"/>
        </a:p>
      </dgm:t>
    </dgm:pt>
    <dgm:pt modelId="{A4C123B2-7F4E-4285-BAC1-6F8D1134C760}" type="pres">
      <dgm:prSet presAssocID="{34345B9D-CA96-4DA0-B158-9115F1BCCC1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609ECC-CE69-41FC-898E-F36F32E6C6AB}" type="pres">
      <dgm:prSet presAssocID="{34345B9D-CA96-4DA0-B158-9115F1BCCC1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53AB-9DB1-4D73-B84C-15C9C76ED023}" type="presOf" srcId="{A1D3835B-9C9E-4EA3-AB6B-2D7557E02279}" destId="{3F03C522-6CEF-42DA-8DD6-6B28035F3D43}" srcOrd="0" destOrd="0" presId="urn:microsoft.com/office/officeart/2005/8/layout/vList4"/>
    <dgm:cxn modelId="{75C9F60E-912A-4EB1-8DF3-E9F5E2E2E4DB}" type="presOf" srcId="{34345B9D-CA96-4DA0-B158-9115F1BCCC1B}" destId="{21609ECC-CE69-41FC-898E-F36F32E6C6AB}" srcOrd="1" destOrd="0" presId="urn:microsoft.com/office/officeart/2005/8/layout/vList4"/>
    <dgm:cxn modelId="{4A51A1E4-1744-4138-8B91-948B80160577}" type="presOf" srcId="{A1D3835B-9C9E-4EA3-AB6B-2D7557E02279}" destId="{C29355E2-D3D6-4C85-9864-E8B4C8CFCC3A}" srcOrd="1" destOrd="0" presId="urn:microsoft.com/office/officeart/2005/8/layout/vList4"/>
    <dgm:cxn modelId="{490833C7-73D3-4757-BB8A-13B1023ACCA4}" type="presOf" srcId="{C72864D2-CA07-4414-8C48-47C0329442BA}" destId="{61A23BB3-1F9D-4173-A4CB-EFC772D691D0}" srcOrd="0" destOrd="0" presId="urn:microsoft.com/office/officeart/2005/8/layout/vList4"/>
    <dgm:cxn modelId="{A9252742-A6E4-40C3-A45A-A679A660F8ED}" srcId="{96B050C4-C5AC-4A00-ADF3-BF4D13277342}" destId="{34345B9D-CA96-4DA0-B158-9115F1BCCC1B}" srcOrd="3" destOrd="0" parTransId="{1A31B9FB-1589-4B87-A05B-2DA2C00A0ADB}" sibTransId="{BEE6FE35-AF81-48C3-9DB5-40A420697D63}"/>
    <dgm:cxn modelId="{BED3D4C8-DFFE-4B57-B869-BBC1C3153447}" type="presOf" srcId="{C72864D2-CA07-4414-8C48-47C0329442BA}" destId="{2AF384A5-3B25-4593-A19C-AD2637D66920}" srcOrd="1" destOrd="0" presId="urn:microsoft.com/office/officeart/2005/8/layout/vList4"/>
    <dgm:cxn modelId="{F34BF081-0496-494A-BA9D-86C18B9AB4A3}" type="presOf" srcId="{E776C1CA-084A-4ABA-8F4D-FB753E3E305F}" destId="{30AFC2B5-BAC3-4E82-9857-986A818825C4}" srcOrd="0" destOrd="0" presId="urn:microsoft.com/office/officeart/2005/8/layout/vList4"/>
    <dgm:cxn modelId="{74ADD32C-912D-4A37-A243-33B2178B1D36}" srcId="{96B050C4-C5AC-4A00-ADF3-BF4D13277342}" destId="{A1D3835B-9C9E-4EA3-AB6B-2D7557E02279}" srcOrd="2" destOrd="0" parTransId="{FE853A2E-3609-4563-B0CB-FDF4BF015DB8}" sibTransId="{534284DE-001E-419B-91D2-72E1CE91B3E0}"/>
    <dgm:cxn modelId="{5308EA4A-BA98-4BA2-954B-CE1E7C7C37AF}" type="presOf" srcId="{96B050C4-C5AC-4A00-ADF3-BF4D13277342}" destId="{4AA81F24-01B0-4C0E-A94D-5AD7CCF00CF5}" srcOrd="0" destOrd="0" presId="urn:microsoft.com/office/officeart/2005/8/layout/vList4"/>
    <dgm:cxn modelId="{208DED6E-8ED2-471B-8D02-82A8ABBEBB58}" srcId="{96B050C4-C5AC-4A00-ADF3-BF4D13277342}" destId="{C72864D2-CA07-4414-8C48-47C0329442BA}" srcOrd="0" destOrd="0" parTransId="{9AF6845F-E05B-4F01-9990-38B9B1557CFB}" sibTransId="{8CCC6CB0-9133-4EEC-82D5-EEB124520505}"/>
    <dgm:cxn modelId="{9E9382F5-807A-4646-9AA4-765EB53DC690}" type="presOf" srcId="{E776C1CA-084A-4ABA-8F4D-FB753E3E305F}" destId="{2440EE23-9B6B-4C39-BF4A-FE079DA53F64}" srcOrd="1" destOrd="0" presId="urn:microsoft.com/office/officeart/2005/8/layout/vList4"/>
    <dgm:cxn modelId="{94617E74-32BC-4B7C-B32C-D3C7314F4255}" type="presOf" srcId="{34345B9D-CA96-4DA0-B158-9115F1BCCC1B}" destId="{FB73826D-F748-4B7F-9603-061791AF993F}" srcOrd="0" destOrd="0" presId="urn:microsoft.com/office/officeart/2005/8/layout/vList4"/>
    <dgm:cxn modelId="{9757B3AB-9551-483E-B72A-27C01DCA7E1F}" srcId="{96B050C4-C5AC-4A00-ADF3-BF4D13277342}" destId="{E776C1CA-084A-4ABA-8F4D-FB753E3E305F}" srcOrd="1" destOrd="0" parTransId="{4CE06CF7-B665-4BD1-8157-8A6ED16E8BD2}" sibTransId="{0B73E5AF-5125-441E-A296-9D133D6ED6E9}"/>
    <dgm:cxn modelId="{0959BDA7-58B2-45CB-9965-401874DE185C}" type="presParOf" srcId="{4AA81F24-01B0-4C0E-A94D-5AD7CCF00CF5}" destId="{483BBBB4-4674-4504-BA70-555ADFC0604E}" srcOrd="0" destOrd="0" presId="urn:microsoft.com/office/officeart/2005/8/layout/vList4"/>
    <dgm:cxn modelId="{DBC82FE7-824E-41FB-A3BD-8FA65E833D36}" type="presParOf" srcId="{483BBBB4-4674-4504-BA70-555ADFC0604E}" destId="{61A23BB3-1F9D-4173-A4CB-EFC772D691D0}" srcOrd="0" destOrd="0" presId="urn:microsoft.com/office/officeart/2005/8/layout/vList4"/>
    <dgm:cxn modelId="{6F54BC32-117E-4F70-91A8-15F5E2DE8ECE}" type="presParOf" srcId="{483BBBB4-4674-4504-BA70-555ADFC0604E}" destId="{3615B591-7C2D-459A-B52E-4AB9352C436E}" srcOrd="1" destOrd="0" presId="urn:microsoft.com/office/officeart/2005/8/layout/vList4"/>
    <dgm:cxn modelId="{C51C4D41-B86C-40C0-9C91-B5B4C4A88BFE}" type="presParOf" srcId="{483BBBB4-4674-4504-BA70-555ADFC0604E}" destId="{2AF384A5-3B25-4593-A19C-AD2637D66920}" srcOrd="2" destOrd="0" presId="urn:microsoft.com/office/officeart/2005/8/layout/vList4"/>
    <dgm:cxn modelId="{802C1F94-4D63-4B38-A456-21807187D8F7}" type="presParOf" srcId="{4AA81F24-01B0-4C0E-A94D-5AD7CCF00CF5}" destId="{56B7DF4B-32F0-4398-B371-525CA8A89FE6}" srcOrd="1" destOrd="0" presId="urn:microsoft.com/office/officeart/2005/8/layout/vList4"/>
    <dgm:cxn modelId="{A911A8E3-1ED2-4C28-A1D8-809F45EACFDD}" type="presParOf" srcId="{4AA81F24-01B0-4C0E-A94D-5AD7CCF00CF5}" destId="{7943A225-2CAC-4DBF-9A37-E3D69FBB9C24}" srcOrd="2" destOrd="0" presId="urn:microsoft.com/office/officeart/2005/8/layout/vList4"/>
    <dgm:cxn modelId="{D0D25FB9-AC5D-420C-882A-E35AE08D787D}" type="presParOf" srcId="{7943A225-2CAC-4DBF-9A37-E3D69FBB9C24}" destId="{30AFC2B5-BAC3-4E82-9857-986A818825C4}" srcOrd="0" destOrd="0" presId="urn:microsoft.com/office/officeart/2005/8/layout/vList4"/>
    <dgm:cxn modelId="{3148A95F-ABC4-4BFD-AE83-D3448B89BE77}" type="presParOf" srcId="{7943A225-2CAC-4DBF-9A37-E3D69FBB9C24}" destId="{34079167-F5F2-44E8-B343-F1CFFE22760C}" srcOrd="1" destOrd="0" presId="urn:microsoft.com/office/officeart/2005/8/layout/vList4"/>
    <dgm:cxn modelId="{569DA53E-366B-44A5-8F73-6218A190A41E}" type="presParOf" srcId="{7943A225-2CAC-4DBF-9A37-E3D69FBB9C24}" destId="{2440EE23-9B6B-4C39-BF4A-FE079DA53F64}" srcOrd="2" destOrd="0" presId="urn:microsoft.com/office/officeart/2005/8/layout/vList4"/>
    <dgm:cxn modelId="{B2C1BE3B-E925-4033-8303-85BC4194C252}" type="presParOf" srcId="{4AA81F24-01B0-4C0E-A94D-5AD7CCF00CF5}" destId="{933E30B9-4333-4810-BED9-B253D6BD241B}" srcOrd="3" destOrd="0" presId="urn:microsoft.com/office/officeart/2005/8/layout/vList4"/>
    <dgm:cxn modelId="{13AA82AD-7884-4180-AFCA-4F7D487F1F5C}" type="presParOf" srcId="{4AA81F24-01B0-4C0E-A94D-5AD7CCF00CF5}" destId="{C3AD3961-47C1-4C69-9E5D-C9BDF1A77CE7}" srcOrd="4" destOrd="0" presId="urn:microsoft.com/office/officeart/2005/8/layout/vList4"/>
    <dgm:cxn modelId="{BC7BE53E-0A78-433C-A25D-F1C4963E883E}" type="presParOf" srcId="{C3AD3961-47C1-4C69-9E5D-C9BDF1A77CE7}" destId="{3F03C522-6CEF-42DA-8DD6-6B28035F3D43}" srcOrd="0" destOrd="0" presId="urn:microsoft.com/office/officeart/2005/8/layout/vList4"/>
    <dgm:cxn modelId="{285EAF3E-61AA-429A-B1FA-7B0167F8FEE1}" type="presParOf" srcId="{C3AD3961-47C1-4C69-9E5D-C9BDF1A77CE7}" destId="{B35951E8-F814-49E2-9AD1-C44646965699}" srcOrd="1" destOrd="0" presId="urn:microsoft.com/office/officeart/2005/8/layout/vList4"/>
    <dgm:cxn modelId="{25A95568-7F0B-401E-9442-DDCFA8C3FBFF}" type="presParOf" srcId="{C3AD3961-47C1-4C69-9E5D-C9BDF1A77CE7}" destId="{C29355E2-D3D6-4C85-9864-E8B4C8CFCC3A}" srcOrd="2" destOrd="0" presId="urn:microsoft.com/office/officeart/2005/8/layout/vList4"/>
    <dgm:cxn modelId="{42EDF2E3-8EAD-45B8-812A-B995B7394DF9}" type="presParOf" srcId="{4AA81F24-01B0-4C0E-A94D-5AD7CCF00CF5}" destId="{AFAFCCA0-4D3B-4A9C-BE68-F16AF66E4031}" srcOrd="5" destOrd="0" presId="urn:microsoft.com/office/officeart/2005/8/layout/vList4"/>
    <dgm:cxn modelId="{4B7A8B3B-1C5F-4D03-9916-8EB34908B1EA}" type="presParOf" srcId="{4AA81F24-01B0-4C0E-A94D-5AD7CCF00CF5}" destId="{1D77261E-7986-4B74-8EF0-2975865D01F5}" srcOrd="6" destOrd="0" presId="urn:microsoft.com/office/officeart/2005/8/layout/vList4"/>
    <dgm:cxn modelId="{0983393A-9722-4B54-B588-3293F1933BC7}" type="presParOf" srcId="{1D77261E-7986-4B74-8EF0-2975865D01F5}" destId="{FB73826D-F748-4B7F-9603-061791AF993F}" srcOrd="0" destOrd="0" presId="urn:microsoft.com/office/officeart/2005/8/layout/vList4"/>
    <dgm:cxn modelId="{E660101B-F340-4AB0-B96B-E5CD1066463C}" type="presParOf" srcId="{1D77261E-7986-4B74-8EF0-2975865D01F5}" destId="{A4C123B2-7F4E-4285-BAC1-6F8D1134C760}" srcOrd="1" destOrd="0" presId="urn:microsoft.com/office/officeart/2005/8/layout/vList4"/>
    <dgm:cxn modelId="{984A1990-725D-4A1F-95A2-6CDC6138E658}" type="presParOf" srcId="{1D77261E-7986-4B74-8EF0-2975865D01F5}" destId="{21609ECC-CE69-41FC-898E-F36F32E6C6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3C51B-B1C6-459D-8D3D-4734349019F2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5B8386D-91C3-41FF-BFAC-EEA11F86B37B}">
      <dgm:prSet phldrT="[Текст]"/>
      <dgm:spPr/>
      <dgm:t>
        <a:bodyPr/>
        <a:lstStyle/>
        <a:p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пріоритетів</a:t>
          </a:r>
          <a:r>
            <a:rPr lang="ru-RU" dirty="0" smtClean="0"/>
            <a:t>  для </a:t>
          </a:r>
          <a:r>
            <a:rPr lang="ru-RU" dirty="0" err="1" smtClean="0"/>
            <a:t>держави</a:t>
          </a:r>
          <a:r>
            <a:rPr lang="ru-RU" dirty="0" smtClean="0"/>
            <a:t> та ГРК</a:t>
          </a:r>
          <a:endParaRPr lang="ru-RU" dirty="0"/>
        </a:p>
      </dgm:t>
    </dgm:pt>
    <dgm:pt modelId="{8AF31276-AE9C-44A9-A8DD-2DC6593D7282}" type="parTrans" cxnId="{3171467A-34EE-4552-823D-EAD723F7CE80}">
      <dgm:prSet/>
      <dgm:spPr/>
      <dgm:t>
        <a:bodyPr/>
        <a:lstStyle/>
        <a:p>
          <a:endParaRPr lang="ru-RU"/>
        </a:p>
      </dgm:t>
    </dgm:pt>
    <dgm:pt modelId="{D7D4243C-548F-4E68-9283-8C6DC94C0D21}" type="sibTrans" cxnId="{3171467A-34EE-4552-823D-EAD723F7CE80}">
      <dgm:prSet/>
      <dgm:spPr/>
      <dgm:t>
        <a:bodyPr/>
        <a:lstStyle/>
        <a:p>
          <a:endParaRPr lang="ru-RU"/>
        </a:p>
      </dgm:t>
    </dgm:pt>
    <dgm:pt modelId="{2D603793-E7F6-4FC2-B51F-74C5A536B295}">
      <dgm:prSet phldrT="[Текст]"/>
      <dgm:spPr/>
      <dgm:t>
        <a:bodyPr/>
        <a:lstStyle/>
        <a:p>
          <a:r>
            <a:rPr lang="ru-RU" dirty="0" err="1" smtClean="0"/>
            <a:t>Стратегічні</a:t>
          </a:r>
          <a:r>
            <a:rPr lang="ru-RU" dirty="0" smtClean="0"/>
            <a:t> </a:t>
          </a:r>
          <a:r>
            <a:rPr lang="ru-RU" dirty="0" err="1" smtClean="0"/>
            <a:t>плани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ГРК</a:t>
          </a:r>
          <a:endParaRPr lang="ru-RU" dirty="0"/>
        </a:p>
      </dgm:t>
    </dgm:pt>
    <dgm:pt modelId="{B7A14A16-C0E4-4366-8A83-9671630627E2}" type="parTrans" cxnId="{2102CBB1-C0E1-441B-969E-0CCC73138949}">
      <dgm:prSet/>
      <dgm:spPr/>
      <dgm:t>
        <a:bodyPr/>
        <a:lstStyle/>
        <a:p>
          <a:endParaRPr lang="ru-RU"/>
        </a:p>
      </dgm:t>
    </dgm:pt>
    <dgm:pt modelId="{2D6B7E7B-EA61-4C53-B009-E7837E1E5491}" type="sibTrans" cxnId="{2102CBB1-C0E1-441B-969E-0CCC73138949}">
      <dgm:prSet/>
      <dgm:spPr/>
      <dgm:t>
        <a:bodyPr/>
        <a:lstStyle/>
        <a:p>
          <a:endParaRPr lang="ru-RU"/>
        </a:p>
      </dgm:t>
    </dgm:pt>
    <dgm:pt modelId="{3727167D-9B9B-4A30-9A6A-7581B4F66C6F}">
      <dgm:prSet phldrT="[Текст]"/>
      <dgm:spPr/>
      <dgm:t>
        <a:bodyPr/>
        <a:lstStyle/>
        <a:p>
          <a:r>
            <a:rPr lang="ru-RU" dirty="0" err="1" smtClean="0"/>
            <a:t>Оцінка</a:t>
          </a:r>
          <a:r>
            <a:rPr lang="ru-RU" dirty="0" smtClean="0"/>
            <a:t> </a:t>
          </a:r>
          <a:r>
            <a:rPr lang="ru-RU" dirty="0" err="1" smtClean="0"/>
            <a:t>витрат</a:t>
          </a:r>
          <a:r>
            <a:rPr lang="ru-RU" dirty="0" smtClean="0"/>
            <a:t> на </a:t>
          </a:r>
          <a:r>
            <a:rPr lang="ru-RU" dirty="0" err="1" smtClean="0"/>
            <a:t>впровадження</a:t>
          </a:r>
          <a:endParaRPr lang="ru-RU" dirty="0"/>
        </a:p>
      </dgm:t>
    </dgm:pt>
    <dgm:pt modelId="{9600548D-C449-4137-B1CE-2A8B3095E840}" type="parTrans" cxnId="{43088197-4F9F-4CB6-9D94-0F95F090554B}">
      <dgm:prSet/>
      <dgm:spPr/>
      <dgm:t>
        <a:bodyPr/>
        <a:lstStyle/>
        <a:p>
          <a:endParaRPr lang="ru-RU"/>
        </a:p>
      </dgm:t>
    </dgm:pt>
    <dgm:pt modelId="{EB42667C-7736-4DD8-AC92-EF6E4F0689DD}" type="sibTrans" cxnId="{43088197-4F9F-4CB6-9D94-0F95F090554B}">
      <dgm:prSet/>
      <dgm:spPr/>
      <dgm:t>
        <a:bodyPr/>
        <a:lstStyle/>
        <a:p>
          <a:endParaRPr lang="ru-RU"/>
        </a:p>
      </dgm:t>
    </dgm:pt>
    <dgm:pt modelId="{EC673AF2-46A8-4278-B3B2-84EC69AD9F3F}">
      <dgm:prSet phldrT="[Текст]"/>
      <dgm:spPr/>
      <dgm:t>
        <a:bodyPr/>
        <a:lstStyle/>
        <a:p>
          <a:r>
            <a:rPr lang="ru-RU" dirty="0" err="1" smtClean="0"/>
            <a:t>Бюджетна</a:t>
          </a:r>
          <a:r>
            <a:rPr lang="ru-RU" dirty="0" smtClean="0"/>
            <a:t> </a:t>
          </a:r>
          <a:r>
            <a:rPr lang="ru-RU" dirty="0" err="1" smtClean="0"/>
            <a:t>декларація</a:t>
          </a:r>
          <a:r>
            <a:rPr lang="ru-RU" dirty="0" smtClean="0"/>
            <a:t>: </a:t>
          </a:r>
          <a:r>
            <a:rPr lang="ru-RU" dirty="0" err="1" smtClean="0"/>
            <a:t>фінансові</a:t>
          </a:r>
          <a:r>
            <a:rPr lang="ru-RU" dirty="0" smtClean="0"/>
            <a:t> </a:t>
          </a:r>
          <a:r>
            <a:rPr lang="ru-RU" dirty="0" err="1" smtClean="0"/>
            <a:t>можливості</a:t>
          </a:r>
          <a:endParaRPr lang="ru-RU" dirty="0"/>
        </a:p>
      </dgm:t>
    </dgm:pt>
    <dgm:pt modelId="{8D51E660-4391-4A1F-B030-83968281BFF4}" type="parTrans" cxnId="{B386DD4E-CEEF-4878-9B33-65FF42ED483F}">
      <dgm:prSet/>
      <dgm:spPr/>
      <dgm:t>
        <a:bodyPr/>
        <a:lstStyle/>
        <a:p>
          <a:endParaRPr lang="ru-RU"/>
        </a:p>
      </dgm:t>
    </dgm:pt>
    <dgm:pt modelId="{D90F5C3E-4153-4138-8563-3EA1A2B1A7EC}" type="sibTrans" cxnId="{B386DD4E-CEEF-4878-9B33-65FF42ED483F}">
      <dgm:prSet/>
      <dgm:spPr/>
      <dgm:t>
        <a:bodyPr/>
        <a:lstStyle/>
        <a:p>
          <a:endParaRPr lang="ru-RU"/>
        </a:p>
      </dgm:t>
    </dgm:pt>
    <dgm:pt modelId="{C09A5603-5112-414B-B829-21B554693456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бюджет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79BEE-F1F6-40F6-BCD2-94E083A406B3}" type="parTrans" cxnId="{C938AEB3-4EFB-43C2-999F-60EF2BC24A7C}">
      <dgm:prSet/>
      <dgm:spPr/>
      <dgm:t>
        <a:bodyPr/>
        <a:lstStyle/>
        <a:p>
          <a:endParaRPr lang="ru-RU"/>
        </a:p>
      </dgm:t>
    </dgm:pt>
    <dgm:pt modelId="{E7FE6FD8-CA9B-4A38-B93B-8D23778D16CB}" type="sibTrans" cxnId="{C938AEB3-4EFB-43C2-999F-60EF2BC24A7C}">
      <dgm:prSet/>
      <dgm:spPr/>
      <dgm:t>
        <a:bodyPr/>
        <a:lstStyle/>
        <a:p>
          <a:endParaRPr lang="ru-RU"/>
        </a:p>
      </dgm:t>
    </dgm:pt>
    <dgm:pt modelId="{CBBB4D78-0D9E-4D64-951C-31C601BC4014}" type="pres">
      <dgm:prSet presAssocID="{A7F3C51B-B1C6-459D-8D3D-4734349019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28EB3-E95C-4080-9B12-6C994DADA89D}" type="pres">
      <dgm:prSet presAssocID="{A7F3C51B-B1C6-459D-8D3D-4734349019F2}" presName="dummyMaxCanvas" presStyleCnt="0">
        <dgm:presLayoutVars/>
      </dgm:prSet>
      <dgm:spPr/>
    </dgm:pt>
    <dgm:pt modelId="{B3EFB79F-3886-44F6-8E5E-9356F087BE92}" type="pres">
      <dgm:prSet presAssocID="{A7F3C51B-B1C6-459D-8D3D-4734349019F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DA7A-37C0-4D79-AD52-91DE207ADC2D}" type="pres">
      <dgm:prSet presAssocID="{A7F3C51B-B1C6-459D-8D3D-4734349019F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D8BAC-9FCA-4A27-8E61-35794BE4FAB0}" type="pres">
      <dgm:prSet presAssocID="{A7F3C51B-B1C6-459D-8D3D-4734349019F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C295B-0879-4FBA-A087-02A7A50129A4}" type="pres">
      <dgm:prSet presAssocID="{A7F3C51B-B1C6-459D-8D3D-4734349019F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C574-655D-411C-8C0C-56C54ED75B69}" type="pres">
      <dgm:prSet presAssocID="{A7F3C51B-B1C6-459D-8D3D-4734349019F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6CE0A-3565-4844-8302-54DAAE7B5665}" type="pres">
      <dgm:prSet presAssocID="{A7F3C51B-B1C6-459D-8D3D-4734349019F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21A18-1F1B-4724-9748-FF699F29A429}" type="pres">
      <dgm:prSet presAssocID="{A7F3C51B-B1C6-459D-8D3D-4734349019F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7804-B898-49AB-857D-0226BA821C2B}" type="pres">
      <dgm:prSet presAssocID="{A7F3C51B-B1C6-459D-8D3D-4734349019F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94816-D080-4DFA-A5E1-CA204C354C1B}" type="pres">
      <dgm:prSet presAssocID="{A7F3C51B-B1C6-459D-8D3D-4734349019F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823A-7B37-4925-8129-0F528488CE8F}" type="pres">
      <dgm:prSet presAssocID="{A7F3C51B-B1C6-459D-8D3D-4734349019F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AAAEF-DF4F-4372-BCE2-EF11B24508A5}" type="pres">
      <dgm:prSet presAssocID="{A7F3C51B-B1C6-459D-8D3D-4734349019F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F6B09-AAEA-4A3E-AB1F-584C3151AF66}" type="pres">
      <dgm:prSet presAssocID="{A7F3C51B-B1C6-459D-8D3D-4734349019F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E5503-6AFE-4363-A3B0-205E09C71749}" type="pres">
      <dgm:prSet presAssocID="{A7F3C51B-B1C6-459D-8D3D-4734349019F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69D52-199E-4D1C-85D9-A097A7F96819}" type="pres">
      <dgm:prSet presAssocID="{A7F3C51B-B1C6-459D-8D3D-4734349019F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78AC0-71CC-47E5-AD21-DAE6AA8EC829}" type="presOf" srcId="{2D603793-E7F6-4FC2-B51F-74C5A536B295}" destId="{DBA6DA7A-37C0-4D79-AD52-91DE207ADC2D}" srcOrd="0" destOrd="0" presId="urn:microsoft.com/office/officeart/2005/8/layout/vProcess5"/>
    <dgm:cxn modelId="{3C53CEA3-6C13-4433-A4A9-2FDC7F0296AB}" type="presOf" srcId="{05B8386D-91C3-41FF-BFAC-EEA11F86B37B}" destId="{B3EFB79F-3886-44F6-8E5E-9356F087BE92}" srcOrd="0" destOrd="0" presId="urn:microsoft.com/office/officeart/2005/8/layout/vProcess5"/>
    <dgm:cxn modelId="{60DA38B0-6E2A-4359-979D-B8878AE095D6}" type="presOf" srcId="{EC673AF2-46A8-4278-B3B2-84EC69AD9F3F}" destId="{99AC295B-0879-4FBA-A087-02A7A50129A4}" srcOrd="0" destOrd="0" presId="urn:microsoft.com/office/officeart/2005/8/layout/vProcess5"/>
    <dgm:cxn modelId="{CDC5B543-7148-4A46-B7A7-BB6A02724758}" type="presOf" srcId="{3727167D-9B9B-4A30-9A6A-7581B4F66C6F}" destId="{DC6F6B09-AAEA-4A3E-AB1F-584C3151AF66}" srcOrd="1" destOrd="0" presId="urn:microsoft.com/office/officeart/2005/8/layout/vProcess5"/>
    <dgm:cxn modelId="{F597E540-0AD3-439E-A7E2-04C1E81AD808}" type="presOf" srcId="{2D6B7E7B-EA61-4C53-B009-E7837E1E5491}" destId="{75921A18-1F1B-4724-9748-FF699F29A429}" srcOrd="0" destOrd="0" presId="urn:microsoft.com/office/officeart/2005/8/layout/vProcess5"/>
    <dgm:cxn modelId="{9718B333-620C-4BCC-BF5F-FC9873CB5861}" type="presOf" srcId="{EB42667C-7736-4DD8-AC92-EF6E4F0689DD}" destId="{8A0A7804-B898-49AB-857D-0226BA821C2B}" srcOrd="0" destOrd="0" presId="urn:microsoft.com/office/officeart/2005/8/layout/vProcess5"/>
    <dgm:cxn modelId="{8F879B6B-0E98-410C-9CD6-EF3F5451536B}" type="presOf" srcId="{D7D4243C-548F-4E68-9283-8C6DC94C0D21}" destId="{81D6CE0A-3565-4844-8302-54DAAE7B5665}" srcOrd="0" destOrd="0" presId="urn:microsoft.com/office/officeart/2005/8/layout/vProcess5"/>
    <dgm:cxn modelId="{236720EE-74E4-456C-BC6D-8F7E4BDB4ED9}" type="presOf" srcId="{C09A5603-5112-414B-B829-21B554693456}" destId="{88569D52-199E-4D1C-85D9-A097A7F96819}" srcOrd="1" destOrd="0" presId="urn:microsoft.com/office/officeart/2005/8/layout/vProcess5"/>
    <dgm:cxn modelId="{B386DD4E-CEEF-4878-9B33-65FF42ED483F}" srcId="{A7F3C51B-B1C6-459D-8D3D-4734349019F2}" destId="{EC673AF2-46A8-4278-B3B2-84EC69AD9F3F}" srcOrd="3" destOrd="0" parTransId="{8D51E660-4391-4A1F-B030-83968281BFF4}" sibTransId="{D90F5C3E-4153-4138-8563-3EA1A2B1A7EC}"/>
    <dgm:cxn modelId="{EB1245F9-6779-4078-B886-CE81683B9B69}" type="presOf" srcId="{2D603793-E7F6-4FC2-B51F-74C5A536B295}" destId="{C5EAAAEF-DF4F-4372-BCE2-EF11B24508A5}" srcOrd="1" destOrd="0" presId="urn:microsoft.com/office/officeart/2005/8/layout/vProcess5"/>
    <dgm:cxn modelId="{2102CBB1-C0E1-441B-969E-0CCC73138949}" srcId="{A7F3C51B-B1C6-459D-8D3D-4734349019F2}" destId="{2D603793-E7F6-4FC2-B51F-74C5A536B295}" srcOrd="1" destOrd="0" parTransId="{B7A14A16-C0E4-4366-8A83-9671630627E2}" sibTransId="{2D6B7E7B-EA61-4C53-B009-E7837E1E5491}"/>
    <dgm:cxn modelId="{46E99E66-6497-41E0-821A-686F6492AFEC}" type="presOf" srcId="{3727167D-9B9B-4A30-9A6A-7581B4F66C6F}" destId="{1B9D8BAC-9FCA-4A27-8E61-35794BE4FAB0}" srcOrd="0" destOrd="0" presId="urn:microsoft.com/office/officeart/2005/8/layout/vProcess5"/>
    <dgm:cxn modelId="{AD2040B8-56C6-4930-93EB-FC5ADA824B12}" type="presOf" srcId="{05B8386D-91C3-41FF-BFAC-EEA11F86B37B}" destId="{9304823A-7B37-4925-8129-0F528488CE8F}" srcOrd="1" destOrd="0" presId="urn:microsoft.com/office/officeart/2005/8/layout/vProcess5"/>
    <dgm:cxn modelId="{29CD3172-BCDC-4D84-A7F3-67AE0D23994E}" type="presOf" srcId="{C09A5603-5112-414B-B829-21B554693456}" destId="{35D6C574-655D-411C-8C0C-56C54ED75B69}" srcOrd="0" destOrd="0" presId="urn:microsoft.com/office/officeart/2005/8/layout/vProcess5"/>
    <dgm:cxn modelId="{339F5722-0054-44E7-B903-C2DEDE753046}" type="presOf" srcId="{A7F3C51B-B1C6-459D-8D3D-4734349019F2}" destId="{CBBB4D78-0D9E-4D64-951C-31C601BC4014}" srcOrd="0" destOrd="0" presId="urn:microsoft.com/office/officeart/2005/8/layout/vProcess5"/>
    <dgm:cxn modelId="{3171467A-34EE-4552-823D-EAD723F7CE80}" srcId="{A7F3C51B-B1C6-459D-8D3D-4734349019F2}" destId="{05B8386D-91C3-41FF-BFAC-EEA11F86B37B}" srcOrd="0" destOrd="0" parTransId="{8AF31276-AE9C-44A9-A8DD-2DC6593D7282}" sibTransId="{D7D4243C-548F-4E68-9283-8C6DC94C0D21}"/>
    <dgm:cxn modelId="{C2BA838E-957D-4CC6-A671-C78FC94BADC5}" type="presOf" srcId="{EC673AF2-46A8-4278-B3B2-84EC69AD9F3F}" destId="{AAEE5503-6AFE-4363-A3B0-205E09C71749}" srcOrd="1" destOrd="0" presId="urn:microsoft.com/office/officeart/2005/8/layout/vProcess5"/>
    <dgm:cxn modelId="{43088197-4F9F-4CB6-9D94-0F95F090554B}" srcId="{A7F3C51B-B1C6-459D-8D3D-4734349019F2}" destId="{3727167D-9B9B-4A30-9A6A-7581B4F66C6F}" srcOrd="2" destOrd="0" parTransId="{9600548D-C449-4137-B1CE-2A8B3095E840}" sibTransId="{EB42667C-7736-4DD8-AC92-EF6E4F0689DD}"/>
    <dgm:cxn modelId="{C938AEB3-4EFB-43C2-999F-60EF2BC24A7C}" srcId="{A7F3C51B-B1C6-459D-8D3D-4734349019F2}" destId="{C09A5603-5112-414B-B829-21B554693456}" srcOrd="4" destOrd="0" parTransId="{1BA79BEE-F1F6-40F6-BCD2-94E083A406B3}" sibTransId="{E7FE6FD8-CA9B-4A38-B93B-8D23778D16CB}"/>
    <dgm:cxn modelId="{31ED0C20-2502-45C2-BA2A-93A5641401E8}" type="presOf" srcId="{D90F5C3E-4153-4138-8563-3EA1A2B1A7EC}" destId="{B8794816-D080-4DFA-A5E1-CA204C354C1B}" srcOrd="0" destOrd="0" presId="urn:microsoft.com/office/officeart/2005/8/layout/vProcess5"/>
    <dgm:cxn modelId="{0764FCC7-95CD-4764-85CF-E11A2DD4264A}" type="presParOf" srcId="{CBBB4D78-0D9E-4D64-951C-31C601BC4014}" destId="{2F528EB3-E95C-4080-9B12-6C994DADA89D}" srcOrd="0" destOrd="0" presId="urn:microsoft.com/office/officeart/2005/8/layout/vProcess5"/>
    <dgm:cxn modelId="{BE45B119-A8DB-418C-AC61-DBFE7B9641CC}" type="presParOf" srcId="{CBBB4D78-0D9E-4D64-951C-31C601BC4014}" destId="{B3EFB79F-3886-44F6-8E5E-9356F087BE92}" srcOrd="1" destOrd="0" presId="urn:microsoft.com/office/officeart/2005/8/layout/vProcess5"/>
    <dgm:cxn modelId="{0FB9AA93-AF43-4243-BDDF-D5074337CF11}" type="presParOf" srcId="{CBBB4D78-0D9E-4D64-951C-31C601BC4014}" destId="{DBA6DA7A-37C0-4D79-AD52-91DE207ADC2D}" srcOrd="2" destOrd="0" presId="urn:microsoft.com/office/officeart/2005/8/layout/vProcess5"/>
    <dgm:cxn modelId="{416E7084-8DC0-4514-93E4-B63A3A582754}" type="presParOf" srcId="{CBBB4D78-0D9E-4D64-951C-31C601BC4014}" destId="{1B9D8BAC-9FCA-4A27-8E61-35794BE4FAB0}" srcOrd="3" destOrd="0" presId="urn:microsoft.com/office/officeart/2005/8/layout/vProcess5"/>
    <dgm:cxn modelId="{8DA44B4B-23D6-4430-B6CB-7004B0460086}" type="presParOf" srcId="{CBBB4D78-0D9E-4D64-951C-31C601BC4014}" destId="{99AC295B-0879-4FBA-A087-02A7A50129A4}" srcOrd="4" destOrd="0" presId="urn:microsoft.com/office/officeart/2005/8/layout/vProcess5"/>
    <dgm:cxn modelId="{852EAE66-86B2-4A94-9DB1-9E11D076E4C4}" type="presParOf" srcId="{CBBB4D78-0D9E-4D64-951C-31C601BC4014}" destId="{35D6C574-655D-411C-8C0C-56C54ED75B69}" srcOrd="5" destOrd="0" presId="urn:microsoft.com/office/officeart/2005/8/layout/vProcess5"/>
    <dgm:cxn modelId="{08039ECD-2F7E-48D3-9D97-4F27B1E9F24F}" type="presParOf" srcId="{CBBB4D78-0D9E-4D64-951C-31C601BC4014}" destId="{81D6CE0A-3565-4844-8302-54DAAE7B5665}" srcOrd="6" destOrd="0" presId="urn:microsoft.com/office/officeart/2005/8/layout/vProcess5"/>
    <dgm:cxn modelId="{D9A152F5-6C13-49D3-9905-86AC5A9EADB1}" type="presParOf" srcId="{CBBB4D78-0D9E-4D64-951C-31C601BC4014}" destId="{75921A18-1F1B-4724-9748-FF699F29A429}" srcOrd="7" destOrd="0" presId="urn:microsoft.com/office/officeart/2005/8/layout/vProcess5"/>
    <dgm:cxn modelId="{257D7378-214A-4782-8624-5D97CD8E329C}" type="presParOf" srcId="{CBBB4D78-0D9E-4D64-951C-31C601BC4014}" destId="{8A0A7804-B898-49AB-857D-0226BA821C2B}" srcOrd="8" destOrd="0" presId="urn:microsoft.com/office/officeart/2005/8/layout/vProcess5"/>
    <dgm:cxn modelId="{DD238417-F867-457D-B65B-16E9B049BB50}" type="presParOf" srcId="{CBBB4D78-0D9E-4D64-951C-31C601BC4014}" destId="{B8794816-D080-4DFA-A5E1-CA204C354C1B}" srcOrd="9" destOrd="0" presId="urn:microsoft.com/office/officeart/2005/8/layout/vProcess5"/>
    <dgm:cxn modelId="{0E1D3BB7-899C-4785-A7DD-BFD80F75D4B3}" type="presParOf" srcId="{CBBB4D78-0D9E-4D64-951C-31C601BC4014}" destId="{9304823A-7B37-4925-8129-0F528488CE8F}" srcOrd="10" destOrd="0" presId="urn:microsoft.com/office/officeart/2005/8/layout/vProcess5"/>
    <dgm:cxn modelId="{D000D44C-2962-4F25-9183-0AC180E6ACA5}" type="presParOf" srcId="{CBBB4D78-0D9E-4D64-951C-31C601BC4014}" destId="{C5EAAAEF-DF4F-4372-BCE2-EF11B24508A5}" srcOrd="11" destOrd="0" presId="urn:microsoft.com/office/officeart/2005/8/layout/vProcess5"/>
    <dgm:cxn modelId="{B95F70F1-2085-4EB3-B848-7DB10B1456A2}" type="presParOf" srcId="{CBBB4D78-0D9E-4D64-951C-31C601BC4014}" destId="{DC6F6B09-AAEA-4A3E-AB1F-584C3151AF66}" srcOrd="12" destOrd="0" presId="urn:microsoft.com/office/officeart/2005/8/layout/vProcess5"/>
    <dgm:cxn modelId="{C07439CA-AF1C-4E15-AD31-7B0795190954}" type="presParOf" srcId="{CBBB4D78-0D9E-4D64-951C-31C601BC4014}" destId="{AAEE5503-6AFE-4363-A3B0-205E09C71749}" srcOrd="13" destOrd="0" presId="urn:microsoft.com/office/officeart/2005/8/layout/vProcess5"/>
    <dgm:cxn modelId="{E5B71F03-8987-4A2C-B7F5-252534990363}" type="presParOf" srcId="{CBBB4D78-0D9E-4D64-951C-31C601BC4014}" destId="{88569D52-199E-4D1C-85D9-A097A7F968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213F0-BD72-4C0A-A596-D528B9D9753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F5ADB60-75BE-461D-850B-64BAAD01C7BA}">
      <dgm:prSet phldrT="[Текст]"/>
      <dgm:spPr/>
      <dgm:t>
        <a:bodyPr/>
        <a:lstStyle/>
        <a:p>
          <a:r>
            <a:rPr lang="ru-RU" dirty="0" smtClean="0"/>
            <a:t>1 </a:t>
          </a:r>
          <a:r>
            <a:rPr lang="ru-RU" dirty="0" err="1" smtClean="0"/>
            <a:t>березня</a:t>
          </a:r>
          <a:r>
            <a:rPr lang="ru-RU" dirty="0" smtClean="0"/>
            <a:t> </a:t>
          </a:r>
          <a:endParaRPr lang="ru-RU" dirty="0"/>
        </a:p>
      </dgm:t>
    </dgm:pt>
    <dgm:pt modelId="{0C744D5C-6046-4B30-95AF-901FCBB24365}" type="parTrans" cxnId="{ADEAEA60-5215-4BFB-BA16-697D7DCB5ECD}">
      <dgm:prSet/>
      <dgm:spPr/>
      <dgm:t>
        <a:bodyPr/>
        <a:lstStyle/>
        <a:p>
          <a:endParaRPr lang="ru-RU"/>
        </a:p>
      </dgm:t>
    </dgm:pt>
    <dgm:pt modelId="{39D9EC0C-BC02-4AA5-9E12-F013E6767CB9}" type="sibTrans" cxnId="{ADEAEA60-5215-4BFB-BA16-697D7DCB5ECD}">
      <dgm:prSet/>
      <dgm:spPr/>
      <dgm:t>
        <a:bodyPr/>
        <a:lstStyle/>
        <a:p>
          <a:endParaRPr lang="ru-RU"/>
        </a:p>
      </dgm:t>
    </dgm:pt>
    <dgm:pt modelId="{B732790D-8484-4AB6-AEFE-20C6F3204A20}">
      <dgm:prSet phldrT="[Текст]" custT="1"/>
      <dgm:spPr/>
      <dgm:t>
        <a:bodyPr/>
        <a:lstStyle/>
        <a:p>
          <a:r>
            <a:rPr lang="ru-RU" sz="1800" b="1" dirty="0" err="1" smtClean="0"/>
            <a:t>Орієнтовні</a:t>
          </a:r>
          <a:r>
            <a:rPr lang="ru-RU" sz="1800" b="1" dirty="0" smtClean="0"/>
            <a:t> </a:t>
          </a:r>
          <a:r>
            <a:rPr lang="ru-RU" sz="1800" b="1" dirty="0" err="1" smtClean="0"/>
            <a:t>прогнозні</a:t>
          </a:r>
          <a:r>
            <a:rPr lang="ru-RU" sz="1800" b="1" dirty="0" smtClean="0"/>
            <a:t> </a:t>
          </a:r>
          <a:r>
            <a:rPr lang="ru-RU" sz="1800" b="1" dirty="0" err="1" smtClean="0"/>
            <a:t>макропоказники</a:t>
          </a:r>
          <a:r>
            <a:rPr lang="ru-RU" sz="1800" b="1" dirty="0" smtClean="0"/>
            <a:t> на 3 роки </a:t>
          </a:r>
          <a:r>
            <a:rPr lang="ru-RU" sz="1800" i="1" dirty="0" smtClean="0"/>
            <a:t>(</a:t>
          </a:r>
          <a:r>
            <a:rPr lang="ru-RU" sz="1800" i="1" dirty="0" err="1" smtClean="0"/>
            <a:t>Мінекономіки</a:t>
          </a:r>
          <a:r>
            <a:rPr lang="ru-RU" sz="1800" i="1" dirty="0" smtClean="0"/>
            <a:t> </a:t>
          </a:r>
          <a:r>
            <a:rPr lang="ru-RU" sz="1800" i="1" dirty="0" err="1" smtClean="0"/>
            <a:t>подає</a:t>
          </a:r>
          <a:r>
            <a:rPr lang="ru-RU" sz="1800" i="1" dirty="0" smtClean="0"/>
            <a:t> до </a:t>
          </a:r>
          <a:r>
            <a:rPr lang="ru-RU" sz="1800" i="1" dirty="0" err="1" smtClean="0"/>
            <a:t>Мінфіну</a:t>
          </a:r>
          <a:r>
            <a:rPr lang="ru-RU" sz="1800" i="1" dirty="0" smtClean="0"/>
            <a:t>)</a:t>
          </a:r>
          <a:endParaRPr lang="ru-RU" sz="1800" i="1" dirty="0"/>
        </a:p>
      </dgm:t>
    </dgm:pt>
    <dgm:pt modelId="{2B167A28-4298-48DC-8C32-47D49D75049D}" type="parTrans" cxnId="{AC089DAC-F756-486A-8F29-5A89D8D403CF}">
      <dgm:prSet/>
      <dgm:spPr/>
      <dgm:t>
        <a:bodyPr/>
        <a:lstStyle/>
        <a:p>
          <a:endParaRPr lang="ru-RU"/>
        </a:p>
      </dgm:t>
    </dgm:pt>
    <dgm:pt modelId="{7D3F5BEA-C42F-4691-A8A6-D1022418F500}" type="sibTrans" cxnId="{AC089DAC-F756-486A-8F29-5A89D8D403CF}">
      <dgm:prSet/>
      <dgm:spPr/>
      <dgm:t>
        <a:bodyPr/>
        <a:lstStyle/>
        <a:p>
          <a:endParaRPr lang="ru-RU"/>
        </a:p>
      </dgm:t>
    </dgm:pt>
    <dgm:pt modelId="{7DD2C264-7DEE-4857-91F2-02DF2E5A42E6}">
      <dgm:prSet phldrT="[Текст]"/>
      <dgm:spPr/>
      <dgm:t>
        <a:bodyPr/>
        <a:lstStyle/>
        <a:p>
          <a:r>
            <a:rPr lang="uk-UA" dirty="0" smtClean="0"/>
            <a:t>15 травня</a:t>
          </a:r>
          <a:endParaRPr lang="ru-RU" dirty="0"/>
        </a:p>
      </dgm:t>
    </dgm:pt>
    <dgm:pt modelId="{14A3CC77-22E4-4695-AE77-376C280EF2F2}" type="parTrans" cxnId="{6BA93904-3A49-44DE-BCF7-03E09A4FA106}">
      <dgm:prSet/>
      <dgm:spPr/>
      <dgm:t>
        <a:bodyPr/>
        <a:lstStyle/>
        <a:p>
          <a:endParaRPr lang="ru-RU"/>
        </a:p>
      </dgm:t>
    </dgm:pt>
    <dgm:pt modelId="{A2C74107-476C-496E-8570-F2F1501C1FF2}" type="sibTrans" cxnId="{6BA93904-3A49-44DE-BCF7-03E09A4FA106}">
      <dgm:prSet/>
      <dgm:spPr/>
      <dgm:t>
        <a:bodyPr/>
        <a:lstStyle/>
        <a:p>
          <a:endParaRPr lang="ru-RU"/>
        </a:p>
      </dgm:t>
    </dgm:pt>
    <dgm:pt modelId="{15FBE864-C4B4-43D8-8CFD-E48370745101}">
      <dgm:prSet phldrT="[Текст]" custT="1"/>
      <dgm:spPr/>
      <dgm:t>
        <a:bodyPr/>
        <a:lstStyle/>
        <a:p>
          <a:r>
            <a:rPr lang="ru-RU" sz="1800" b="1" dirty="0" err="1" smtClean="0"/>
            <a:t>Бюджетна</a:t>
          </a:r>
          <a:r>
            <a:rPr lang="ru-RU" sz="1800" b="1" dirty="0" smtClean="0"/>
            <a:t> </a:t>
          </a:r>
          <a:r>
            <a:rPr lang="ru-RU" sz="1800" b="1" dirty="0" err="1" smtClean="0"/>
            <a:t>декларація</a:t>
          </a:r>
          <a:r>
            <a:rPr lang="ru-RU" sz="1800" b="1" dirty="0" smtClean="0"/>
            <a:t> на 3 роки                                </a:t>
          </a:r>
          <a:r>
            <a:rPr lang="ru-RU" sz="1800" i="1" dirty="0" smtClean="0"/>
            <a:t>(</a:t>
          </a:r>
          <a:r>
            <a:rPr lang="ru-RU" sz="1800" i="1" dirty="0" err="1" smtClean="0"/>
            <a:t>Мінфін</a:t>
          </a:r>
          <a:r>
            <a:rPr lang="ru-RU" sz="1800" i="1" dirty="0" smtClean="0"/>
            <a:t> </a:t>
          </a:r>
          <a:r>
            <a:rPr lang="ru-RU" sz="1800" i="1" dirty="0" err="1" smtClean="0"/>
            <a:t>подає</a:t>
          </a:r>
          <a:r>
            <a:rPr lang="ru-RU" sz="1800" i="1" dirty="0" smtClean="0"/>
            <a:t> до КМУ)</a:t>
          </a:r>
          <a:endParaRPr lang="ru-RU" sz="1800" i="1" dirty="0"/>
        </a:p>
      </dgm:t>
    </dgm:pt>
    <dgm:pt modelId="{6810B134-35B1-44B3-8229-2B3B03DCDF33}" type="parTrans" cxnId="{3A4A6A7F-2F0E-4FEA-B812-0C68266AB13F}">
      <dgm:prSet/>
      <dgm:spPr/>
      <dgm:t>
        <a:bodyPr/>
        <a:lstStyle/>
        <a:p>
          <a:endParaRPr lang="ru-RU"/>
        </a:p>
      </dgm:t>
    </dgm:pt>
    <dgm:pt modelId="{51E4EBB2-8A0D-46DF-AAAC-F3DD0E53FAC1}" type="sibTrans" cxnId="{3A4A6A7F-2F0E-4FEA-B812-0C68266AB13F}">
      <dgm:prSet/>
      <dgm:spPr/>
      <dgm:t>
        <a:bodyPr/>
        <a:lstStyle/>
        <a:p>
          <a:endParaRPr lang="ru-RU"/>
        </a:p>
      </dgm:t>
    </dgm:pt>
    <dgm:pt modelId="{305B3F7F-9246-48A9-8E20-15137D339759}">
      <dgm:prSet phldrT="[Текст]"/>
      <dgm:spPr/>
      <dgm:t>
        <a:bodyPr/>
        <a:lstStyle/>
        <a:p>
          <a:r>
            <a:rPr lang="uk-UA" dirty="0" smtClean="0"/>
            <a:t>1 червня</a:t>
          </a:r>
          <a:endParaRPr lang="ru-RU" dirty="0"/>
        </a:p>
      </dgm:t>
    </dgm:pt>
    <dgm:pt modelId="{F3E541E0-2493-4614-883C-616ED0148441}" type="parTrans" cxnId="{2F50D6FE-A3AD-456D-810F-A659F8B3224F}">
      <dgm:prSet/>
      <dgm:spPr/>
      <dgm:t>
        <a:bodyPr/>
        <a:lstStyle/>
        <a:p>
          <a:endParaRPr lang="ru-RU"/>
        </a:p>
      </dgm:t>
    </dgm:pt>
    <dgm:pt modelId="{08A7FF64-ED5C-4E8A-8006-3F9C609928EC}" type="sibTrans" cxnId="{2F50D6FE-A3AD-456D-810F-A659F8B3224F}">
      <dgm:prSet/>
      <dgm:spPr/>
      <dgm:t>
        <a:bodyPr/>
        <a:lstStyle/>
        <a:p>
          <a:endParaRPr lang="ru-RU"/>
        </a:p>
      </dgm:t>
    </dgm:pt>
    <dgm:pt modelId="{55C3BBA6-8A71-47A0-AD4F-FB9B7FE85DCD}">
      <dgm:prSet phldrT="[Текст]" custT="1"/>
      <dgm:spPr/>
      <dgm:t>
        <a:bodyPr/>
        <a:lstStyle/>
        <a:p>
          <a:r>
            <a:rPr lang="ru-RU" sz="1800" b="1" dirty="0" err="1" smtClean="0"/>
            <a:t>Бюджетна</a:t>
          </a:r>
          <a:r>
            <a:rPr lang="ru-RU" sz="1800" b="1" dirty="0" smtClean="0"/>
            <a:t> </a:t>
          </a:r>
          <a:r>
            <a:rPr lang="ru-RU" sz="1800" b="1" dirty="0" err="1" smtClean="0"/>
            <a:t>декларація</a:t>
          </a:r>
          <a:r>
            <a:rPr lang="ru-RU" sz="1800" b="1" dirty="0" smtClean="0"/>
            <a:t> на 3 роки  та </a:t>
          </a:r>
          <a:r>
            <a:rPr lang="ru-RU" sz="1800" b="1" dirty="0" err="1" smtClean="0"/>
            <a:t>Макропрогноз</a:t>
          </a:r>
          <a:r>
            <a:rPr lang="ru-RU" sz="1800" b="1" dirty="0" smtClean="0"/>
            <a:t> на 3 роки</a:t>
          </a:r>
          <a:r>
            <a:rPr lang="ru-RU" sz="1800" dirty="0" smtClean="0"/>
            <a:t> </a:t>
          </a:r>
          <a:r>
            <a:rPr lang="ru-RU" sz="1800" i="1" dirty="0" smtClean="0"/>
            <a:t>(</a:t>
          </a:r>
          <a:r>
            <a:rPr lang="ru-RU" sz="1800" i="1" dirty="0" err="1" smtClean="0"/>
            <a:t>схвалює</a:t>
          </a:r>
          <a:r>
            <a:rPr lang="ru-RU" sz="1800" i="1" dirty="0" smtClean="0"/>
            <a:t> КМУ)</a:t>
          </a:r>
          <a:endParaRPr lang="ru-RU" sz="1800" i="1" dirty="0"/>
        </a:p>
      </dgm:t>
    </dgm:pt>
    <dgm:pt modelId="{78E77FBF-CE75-491C-B41E-58859054D921}" type="parTrans" cxnId="{2DD431FB-B1F5-48CF-AE66-5605303CD901}">
      <dgm:prSet/>
      <dgm:spPr/>
      <dgm:t>
        <a:bodyPr/>
        <a:lstStyle/>
        <a:p>
          <a:endParaRPr lang="ru-RU"/>
        </a:p>
      </dgm:t>
    </dgm:pt>
    <dgm:pt modelId="{65EF4A83-3F04-4C46-845C-458453264130}" type="sibTrans" cxnId="{2DD431FB-B1F5-48CF-AE66-5605303CD901}">
      <dgm:prSet/>
      <dgm:spPr/>
      <dgm:t>
        <a:bodyPr/>
        <a:lstStyle/>
        <a:p>
          <a:endParaRPr lang="ru-RU"/>
        </a:p>
      </dgm:t>
    </dgm:pt>
    <dgm:pt modelId="{FA4D931D-3A59-4679-AA43-9972E43CA4FA}">
      <dgm:prSet phldrT="[Текст]"/>
      <dgm:spPr/>
      <dgm:t>
        <a:bodyPr/>
        <a:lstStyle/>
        <a:p>
          <a:r>
            <a:rPr lang="uk-UA" dirty="0" smtClean="0"/>
            <a:t>15 липня</a:t>
          </a:r>
        </a:p>
      </dgm:t>
    </dgm:pt>
    <dgm:pt modelId="{09B2AABE-2273-42A3-9671-4D9E026C72C3}" type="parTrans" cxnId="{92296617-FADA-4FF2-AAFB-253F52A39BD4}">
      <dgm:prSet/>
      <dgm:spPr/>
      <dgm:t>
        <a:bodyPr/>
        <a:lstStyle/>
        <a:p>
          <a:endParaRPr lang="ru-RU"/>
        </a:p>
      </dgm:t>
    </dgm:pt>
    <dgm:pt modelId="{67606204-0F53-420D-9E2D-68F7E049DADE}" type="sibTrans" cxnId="{92296617-FADA-4FF2-AAFB-253F52A39BD4}">
      <dgm:prSet/>
      <dgm:spPr/>
      <dgm:t>
        <a:bodyPr/>
        <a:lstStyle/>
        <a:p>
          <a:endParaRPr lang="ru-RU"/>
        </a:p>
      </dgm:t>
    </dgm:pt>
    <dgm:pt modelId="{DE7BF8D0-10BC-455F-A922-E80A4419859F}">
      <dgm:prSet phldrT="[Текст]"/>
      <dgm:spPr/>
      <dgm:t>
        <a:bodyPr/>
        <a:lstStyle/>
        <a:p>
          <a:r>
            <a:rPr lang="uk-UA" dirty="0" smtClean="0"/>
            <a:t>15 вересня</a:t>
          </a:r>
        </a:p>
      </dgm:t>
    </dgm:pt>
    <dgm:pt modelId="{1EAAEAF6-40AE-4D1A-BB2F-271C791D1D1D}" type="parTrans" cxnId="{8F0E34A1-5A57-4F87-8682-C130CE7287AA}">
      <dgm:prSet/>
      <dgm:spPr/>
      <dgm:t>
        <a:bodyPr/>
        <a:lstStyle/>
        <a:p>
          <a:endParaRPr lang="ru-RU"/>
        </a:p>
      </dgm:t>
    </dgm:pt>
    <dgm:pt modelId="{C88D7FF4-B83E-4C66-BDD5-EC2FB4AD2914}" type="sibTrans" cxnId="{8F0E34A1-5A57-4F87-8682-C130CE7287AA}">
      <dgm:prSet/>
      <dgm:spPr/>
      <dgm:t>
        <a:bodyPr/>
        <a:lstStyle/>
        <a:p>
          <a:endParaRPr lang="ru-RU"/>
        </a:p>
      </dgm:t>
    </dgm:pt>
    <dgm:pt modelId="{85913A22-6CB0-4BCF-BD83-A9490DD66279}">
      <dgm:prSet phldrT="[Текст]" custT="1"/>
      <dgm:spPr/>
      <dgm:t>
        <a:bodyPr/>
        <a:lstStyle/>
        <a:p>
          <a:r>
            <a:rPr lang="ru-RU" sz="1800" b="1" dirty="0" err="1" smtClean="0"/>
            <a:t>Бюджетна</a:t>
          </a:r>
          <a:r>
            <a:rPr lang="ru-RU" sz="1800" b="1" dirty="0" smtClean="0"/>
            <a:t> </a:t>
          </a:r>
          <a:r>
            <a:rPr lang="ru-RU" sz="1800" b="1" dirty="0" err="1" smtClean="0"/>
            <a:t>декларація</a:t>
          </a:r>
          <a:r>
            <a:rPr lang="ru-RU" sz="1800" b="1" dirty="0" smtClean="0"/>
            <a:t> на 3 роки </a:t>
          </a:r>
          <a:r>
            <a:rPr lang="ru-RU" sz="1800" b="0" i="1" dirty="0" smtClean="0"/>
            <a:t>(ВРУ </a:t>
          </a:r>
          <a:r>
            <a:rPr lang="ru-RU" sz="1800" b="0" i="1" dirty="0" err="1" smtClean="0"/>
            <a:t>приймає</a:t>
          </a:r>
          <a:r>
            <a:rPr lang="ru-RU" sz="1800" b="0" i="1" dirty="0" smtClean="0"/>
            <a:t> постанову </a:t>
          </a:r>
          <a:r>
            <a:rPr lang="ru-RU" sz="1800" b="0" i="1" dirty="0" err="1" smtClean="0"/>
            <a:t>щодо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Бюджетної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декларації</a:t>
          </a:r>
          <a:r>
            <a:rPr lang="ru-RU" sz="1800" b="0" i="1" dirty="0" smtClean="0"/>
            <a:t>  та/</a:t>
          </a:r>
          <a:r>
            <a:rPr lang="ru-RU" sz="1800" b="0" i="1" dirty="0" err="1" smtClean="0"/>
            <a:t>або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рекомендації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щодо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бюджетної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політики</a:t>
          </a:r>
          <a:r>
            <a:rPr lang="ru-RU" sz="1800" b="0" i="1" dirty="0" smtClean="0"/>
            <a:t>)</a:t>
          </a:r>
          <a:endParaRPr lang="uk-UA" sz="1800" b="0" i="1" dirty="0" smtClean="0"/>
        </a:p>
      </dgm:t>
    </dgm:pt>
    <dgm:pt modelId="{5E4E85BF-328E-46F8-8086-634C3AFDAFEF}" type="parTrans" cxnId="{8A985F3F-BFDA-4BB8-855C-868F71DE662C}">
      <dgm:prSet/>
      <dgm:spPr/>
      <dgm:t>
        <a:bodyPr/>
        <a:lstStyle/>
        <a:p>
          <a:endParaRPr lang="ru-RU"/>
        </a:p>
      </dgm:t>
    </dgm:pt>
    <dgm:pt modelId="{2DB90304-5C4A-4518-8A62-7EDF4C9407E1}" type="sibTrans" cxnId="{8A985F3F-BFDA-4BB8-855C-868F71DE662C}">
      <dgm:prSet/>
      <dgm:spPr/>
      <dgm:t>
        <a:bodyPr/>
        <a:lstStyle/>
        <a:p>
          <a:endParaRPr lang="ru-RU"/>
        </a:p>
      </dgm:t>
    </dgm:pt>
    <dgm:pt modelId="{C451FE59-9181-4830-8A00-32ECD382ECA4}">
      <dgm:prSet phldrT="[Текст]" custT="1"/>
      <dgm:spPr/>
      <dgm:t>
        <a:bodyPr/>
        <a:lstStyle/>
        <a:p>
          <a:r>
            <a:rPr lang="ru-RU" sz="1800" b="1" dirty="0" smtClean="0"/>
            <a:t>Проект закону про </a:t>
          </a:r>
          <a:r>
            <a:rPr lang="ru-RU" sz="1800" b="1" dirty="0" err="1" smtClean="0"/>
            <a:t>державний</a:t>
          </a:r>
          <a:r>
            <a:rPr lang="ru-RU" sz="1800" b="1" dirty="0" smtClean="0"/>
            <a:t> бюджет</a:t>
          </a:r>
          <a:r>
            <a:rPr lang="ru-RU" sz="1800" dirty="0" smtClean="0"/>
            <a:t>                          </a:t>
          </a:r>
          <a:r>
            <a:rPr lang="ru-RU" sz="1800" i="1" dirty="0" smtClean="0"/>
            <a:t>(КМУ </a:t>
          </a:r>
          <a:r>
            <a:rPr lang="ru-RU" sz="1800" i="1" dirty="0" err="1" smtClean="0"/>
            <a:t>подає</a:t>
          </a:r>
          <a:r>
            <a:rPr lang="ru-RU" sz="1800" i="1" dirty="0" smtClean="0"/>
            <a:t> до ВРУ)</a:t>
          </a:r>
          <a:endParaRPr lang="uk-UA" sz="1800" i="1" dirty="0" smtClean="0"/>
        </a:p>
      </dgm:t>
    </dgm:pt>
    <dgm:pt modelId="{E309C288-6F51-4410-8B53-C899524B87A1}" type="parTrans" cxnId="{ADD8FDE9-CBBC-4B2C-9B7B-304AE38A6D0E}">
      <dgm:prSet/>
      <dgm:spPr/>
      <dgm:t>
        <a:bodyPr/>
        <a:lstStyle/>
        <a:p>
          <a:endParaRPr lang="ru-RU"/>
        </a:p>
      </dgm:t>
    </dgm:pt>
    <dgm:pt modelId="{FF92FB9D-6C23-49B5-8248-2FB78CE74B66}" type="sibTrans" cxnId="{ADD8FDE9-CBBC-4B2C-9B7B-304AE38A6D0E}">
      <dgm:prSet/>
      <dgm:spPr/>
      <dgm:t>
        <a:bodyPr/>
        <a:lstStyle/>
        <a:p>
          <a:endParaRPr lang="ru-RU"/>
        </a:p>
      </dgm:t>
    </dgm:pt>
    <dgm:pt modelId="{02028BEA-574B-493D-B6C7-2FE41EF3F1A7}" type="pres">
      <dgm:prSet presAssocID="{773213F0-BD72-4C0A-A596-D528B9D975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305F2-80EF-4828-AE48-B1E30E2BBFD2}" type="pres">
      <dgm:prSet presAssocID="{0F5ADB60-75BE-461D-850B-64BAAD01C7BA}" presName="linNode" presStyleCnt="0"/>
      <dgm:spPr/>
    </dgm:pt>
    <dgm:pt modelId="{8A6AF52C-93D8-44D0-B70D-81DF5D63E2C8}" type="pres">
      <dgm:prSet presAssocID="{0F5ADB60-75BE-461D-850B-64BAAD01C7BA}" presName="parentText" presStyleLbl="node1" presStyleIdx="0" presStyleCnt="5" custScaleX="75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73EEA-780B-4B61-8411-E055BCF0823B}" type="pres">
      <dgm:prSet presAssocID="{0F5ADB60-75BE-461D-850B-64BAAD01C7BA}" presName="descendantText" presStyleLbl="alignAccFollowNode1" presStyleIdx="0" presStyleCnt="5" custScaleX="11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653D6-9E86-40A5-B89C-BDC7E9507A95}" type="pres">
      <dgm:prSet presAssocID="{39D9EC0C-BC02-4AA5-9E12-F013E6767CB9}" presName="sp" presStyleCnt="0"/>
      <dgm:spPr/>
    </dgm:pt>
    <dgm:pt modelId="{50211F8F-209E-447D-9D7C-404C73CA5CF8}" type="pres">
      <dgm:prSet presAssocID="{7DD2C264-7DEE-4857-91F2-02DF2E5A42E6}" presName="linNode" presStyleCnt="0"/>
      <dgm:spPr/>
    </dgm:pt>
    <dgm:pt modelId="{1ADF2D33-2A3F-4D85-B6AC-482C4D836CDE}" type="pres">
      <dgm:prSet presAssocID="{7DD2C264-7DEE-4857-91F2-02DF2E5A42E6}" presName="parentText" presStyleLbl="node1" presStyleIdx="1" presStyleCnt="5" custScaleX="75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683C4-CA2C-4C79-9071-19E6BECF1C09}" type="pres">
      <dgm:prSet presAssocID="{7DD2C264-7DEE-4857-91F2-02DF2E5A42E6}" presName="descendantText" presStyleLbl="alignAccFollowNode1" presStyleIdx="1" presStyleCnt="5" custScaleX="11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4A997-DE7C-4E19-B603-1E3DC69F79D1}" type="pres">
      <dgm:prSet presAssocID="{A2C74107-476C-496E-8570-F2F1501C1FF2}" presName="sp" presStyleCnt="0"/>
      <dgm:spPr/>
    </dgm:pt>
    <dgm:pt modelId="{5A6F991E-42AB-4892-99C2-DECB1ED5C1A1}" type="pres">
      <dgm:prSet presAssocID="{305B3F7F-9246-48A9-8E20-15137D339759}" presName="linNode" presStyleCnt="0"/>
      <dgm:spPr/>
    </dgm:pt>
    <dgm:pt modelId="{88B21DE0-7712-453A-BF71-12BD013D0D3D}" type="pres">
      <dgm:prSet presAssocID="{305B3F7F-9246-48A9-8E20-15137D339759}" presName="parentText" presStyleLbl="node1" presStyleIdx="2" presStyleCnt="5" custScaleX="75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1A060-5D85-43E2-9114-3E7A69EF57CD}" type="pres">
      <dgm:prSet presAssocID="{305B3F7F-9246-48A9-8E20-15137D339759}" presName="descendantText" presStyleLbl="alignAccFollowNode1" presStyleIdx="2" presStyleCnt="5" custScaleX="11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59307-1E9C-4DE8-8923-0149C1048F8B}" type="pres">
      <dgm:prSet presAssocID="{08A7FF64-ED5C-4E8A-8006-3F9C609928EC}" presName="sp" presStyleCnt="0"/>
      <dgm:spPr/>
    </dgm:pt>
    <dgm:pt modelId="{BFFBE916-3259-474D-963F-54BEA6E663FF}" type="pres">
      <dgm:prSet presAssocID="{FA4D931D-3A59-4679-AA43-9972E43CA4FA}" presName="linNode" presStyleCnt="0"/>
      <dgm:spPr/>
    </dgm:pt>
    <dgm:pt modelId="{95D2ACA1-DD0B-4E4E-ACF6-386F42ADFB9A}" type="pres">
      <dgm:prSet presAssocID="{FA4D931D-3A59-4679-AA43-9972E43CA4FA}" presName="parentText" presStyleLbl="node1" presStyleIdx="3" presStyleCnt="5" custScaleX="75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A667D-1409-494E-A231-DB046367477E}" type="pres">
      <dgm:prSet presAssocID="{FA4D931D-3A59-4679-AA43-9972E43CA4FA}" presName="descendantText" presStyleLbl="alignAccFollowNode1" presStyleIdx="3" presStyleCnt="5" custScaleX="11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E90E1-2112-4743-A61E-195ABF92D34F}" type="pres">
      <dgm:prSet presAssocID="{67606204-0F53-420D-9E2D-68F7E049DADE}" presName="sp" presStyleCnt="0"/>
      <dgm:spPr/>
    </dgm:pt>
    <dgm:pt modelId="{65800F0F-2D7E-4EE1-862D-27758AFD2512}" type="pres">
      <dgm:prSet presAssocID="{DE7BF8D0-10BC-455F-A922-E80A4419859F}" presName="linNode" presStyleCnt="0"/>
      <dgm:spPr/>
    </dgm:pt>
    <dgm:pt modelId="{07F0AB94-90BA-42DE-88D1-C01C3A893484}" type="pres">
      <dgm:prSet presAssocID="{DE7BF8D0-10BC-455F-A922-E80A4419859F}" presName="parentText" presStyleLbl="node1" presStyleIdx="4" presStyleCnt="5" custScaleX="75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8C354-AF7D-4BD5-B35C-D0C3CDE6597E}" type="pres">
      <dgm:prSet presAssocID="{DE7BF8D0-10BC-455F-A922-E80A4419859F}" presName="descendantText" presStyleLbl="alignAccFollowNode1" presStyleIdx="4" presStyleCnt="5" custScaleX="11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A6A7F-2F0E-4FEA-B812-0C68266AB13F}" srcId="{7DD2C264-7DEE-4857-91F2-02DF2E5A42E6}" destId="{15FBE864-C4B4-43D8-8CFD-E48370745101}" srcOrd="0" destOrd="0" parTransId="{6810B134-35B1-44B3-8229-2B3B03DCDF33}" sibTransId="{51E4EBB2-8A0D-46DF-AAAC-F3DD0E53FAC1}"/>
    <dgm:cxn modelId="{AC089DAC-F756-486A-8F29-5A89D8D403CF}" srcId="{0F5ADB60-75BE-461D-850B-64BAAD01C7BA}" destId="{B732790D-8484-4AB6-AEFE-20C6F3204A20}" srcOrd="0" destOrd="0" parTransId="{2B167A28-4298-48DC-8C32-47D49D75049D}" sibTransId="{7D3F5BEA-C42F-4691-A8A6-D1022418F500}"/>
    <dgm:cxn modelId="{6A3B674A-BE68-46E3-8182-EF69BA2FF837}" type="presOf" srcId="{DE7BF8D0-10BC-455F-A922-E80A4419859F}" destId="{07F0AB94-90BA-42DE-88D1-C01C3A893484}" srcOrd="0" destOrd="0" presId="urn:microsoft.com/office/officeart/2005/8/layout/vList5"/>
    <dgm:cxn modelId="{0199160E-8CA8-46EA-AFBE-AA0AD8A099C1}" type="presOf" srcId="{FA4D931D-3A59-4679-AA43-9972E43CA4FA}" destId="{95D2ACA1-DD0B-4E4E-ACF6-386F42ADFB9A}" srcOrd="0" destOrd="0" presId="urn:microsoft.com/office/officeart/2005/8/layout/vList5"/>
    <dgm:cxn modelId="{23288996-EF04-4BD3-A19B-00852360C50F}" type="presOf" srcId="{773213F0-BD72-4C0A-A596-D528B9D97536}" destId="{02028BEA-574B-493D-B6C7-2FE41EF3F1A7}" srcOrd="0" destOrd="0" presId="urn:microsoft.com/office/officeart/2005/8/layout/vList5"/>
    <dgm:cxn modelId="{8A985F3F-BFDA-4BB8-855C-868F71DE662C}" srcId="{FA4D931D-3A59-4679-AA43-9972E43CA4FA}" destId="{85913A22-6CB0-4BCF-BD83-A9490DD66279}" srcOrd="0" destOrd="0" parTransId="{5E4E85BF-328E-46F8-8086-634C3AFDAFEF}" sibTransId="{2DB90304-5C4A-4518-8A62-7EDF4C9407E1}"/>
    <dgm:cxn modelId="{2062333B-8BF8-428B-A6F3-B98C791FF521}" type="presOf" srcId="{0F5ADB60-75BE-461D-850B-64BAAD01C7BA}" destId="{8A6AF52C-93D8-44D0-B70D-81DF5D63E2C8}" srcOrd="0" destOrd="0" presId="urn:microsoft.com/office/officeart/2005/8/layout/vList5"/>
    <dgm:cxn modelId="{92296617-FADA-4FF2-AAFB-253F52A39BD4}" srcId="{773213F0-BD72-4C0A-A596-D528B9D97536}" destId="{FA4D931D-3A59-4679-AA43-9972E43CA4FA}" srcOrd="3" destOrd="0" parTransId="{09B2AABE-2273-42A3-9671-4D9E026C72C3}" sibTransId="{67606204-0F53-420D-9E2D-68F7E049DADE}"/>
    <dgm:cxn modelId="{801394A8-D537-4910-A4ED-09E2B515426D}" type="presOf" srcId="{B732790D-8484-4AB6-AEFE-20C6F3204A20}" destId="{1D273EEA-780B-4B61-8411-E055BCF0823B}" srcOrd="0" destOrd="0" presId="urn:microsoft.com/office/officeart/2005/8/layout/vList5"/>
    <dgm:cxn modelId="{E11F515F-142A-44AC-91A9-037965F89457}" type="presOf" srcId="{85913A22-6CB0-4BCF-BD83-A9490DD66279}" destId="{ABEA667D-1409-494E-A231-DB046367477E}" srcOrd="0" destOrd="0" presId="urn:microsoft.com/office/officeart/2005/8/layout/vList5"/>
    <dgm:cxn modelId="{8F0E34A1-5A57-4F87-8682-C130CE7287AA}" srcId="{773213F0-BD72-4C0A-A596-D528B9D97536}" destId="{DE7BF8D0-10BC-455F-A922-E80A4419859F}" srcOrd="4" destOrd="0" parTransId="{1EAAEAF6-40AE-4D1A-BB2F-271C791D1D1D}" sibTransId="{C88D7FF4-B83E-4C66-BDD5-EC2FB4AD2914}"/>
    <dgm:cxn modelId="{DE9B9474-9B31-45E0-830F-8C6D01D51AC1}" type="presOf" srcId="{C451FE59-9181-4830-8A00-32ECD382ECA4}" destId="{57B8C354-AF7D-4BD5-B35C-D0C3CDE6597E}" srcOrd="0" destOrd="0" presId="urn:microsoft.com/office/officeart/2005/8/layout/vList5"/>
    <dgm:cxn modelId="{6792DCC0-C784-4424-90AB-D91469C8EFB8}" type="presOf" srcId="{7DD2C264-7DEE-4857-91F2-02DF2E5A42E6}" destId="{1ADF2D33-2A3F-4D85-B6AC-482C4D836CDE}" srcOrd="0" destOrd="0" presId="urn:microsoft.com/office/officeart/2005/8/layout/vList5"/>
    <dgm:cxn modelId="{ADEAEA60-5215-4BFB-BA16-697D7DCB5ECD}" srcId="{773213F0-BD72-4C0A-A596-D528B9D97536}" destId="{0F5ADB60-75BE-461D-850B-64BAAD01C7BA}" srcOrd="0" destOrd="0" parTransId="{0C744D5C-6046-4B30-95AF-901FCBB24365}" sibTransId="{39D9EC0C-BC02-4AA5-9E12-F013E6767CB9}"/>
    <dgm:cxn modelId="{2DD431FB-B1F5-48CF-AE66-5605303CD901}" srcId="{305B3F7F-9246-48A9-8E20-15137D339759}" destId="{55C3BBA6-8A71-47A0-AD4F-FB9B7FE85DCD}" srcOrd="0" destOrd="0" parTransId="{78E77FBF-CE75-491C-B41E-58859054D921}" sibTransId="{65EF4A83-3F04-4C46-845C-458453264130}"/>
    <dgm:cxn modelId="{2CCC3BBC-6323-4A11-8BC8-1A4F8A18CB16}" type="presOf" srcId="{55C3BBA6-8A71-47A0-AD4F-FB9B7FE85DCD}" destId="{E2D1A060-5D85-43E2-9114-3E7A69EF57CD}" srcOrd="0" destOrd="0" presId="urn:microsoft.com/office/officeart/2005/8/layout/vList5"/>
    <dgm:cxn modelId="{ADD8FDE9-CBBC-4B2C-9B7B-304AE38A6D0E}" srcId="{DE7BF8D0-10BC-455F-A922-E80A4419859F}" destId="{C451FE59-9181-4830-8A00-32ECD382ECA4}" srcOrd="0" destOrd="0" parTransId="{E309C288-6F51-4410-8B53-C899524B87A1}" sibTransId="{FF92FB9D-6C23-49B5-8248-2FB78CE74B66}"/>
    <dgm:cxn modelId="{71039F43-B3BE-4674-8EFF-DE666BDB55A6}" type="presOf" srcId="{15FBE864-C4B4-43D8-8CFD-E48370745101}" destId="{1E7683C4-CA2C-4C79-9071-19E6BECF1C09}" srcOrd="0" destOrd="0" presId="urn:microsoft.com/office/officeart/2005/8/layout/vList5"/>
    <dgm:cxn modelId="{2F50D6FE-A3AD-456D-810F-A659F8B3224F}" srcId="{773213F0-BD72-4C0A-A596-D528B9D97536}" destId="{305B3F7F-9246-48A9-8E20-15137D339759}" srcOrd="2" destOrd="0" parTransId="{F3E541E0-2493-4614-883C-616ED0148441}" sibTransId="{08A7FF64-ED5C-4E8A-8006-3F9C609928EC}"/>
    <dgm:cxn modelId="{7C5EC532-E7BA-4C7C-AAB4-E792FFB9D131}" type="presOf" srcId="{305B3F7F-9246-48A9-8E20-15137D339759}" destId="{88B21DE0-7712-453A-BF71-12BD013D0D3D}" srcOrd="0" destOrd="0" presId="urn:microsoft.com/office/officeart/2005/8/layout/vList5"/>
    <dgm:cxn modelId="{6BA93904-3A49-44DE-BCF7-03E09A4FA106}" srcId="{773213F0-BD72-4C0A-A596-D528B9D97536}" destId="{7DD2C264-7DEE-4857-91F2-02DF2E5A42E6}" srcOrd="1" destOrd="0" parTransId="{14A3CC77-22E4-4695-AE77-376C280EF2F2}" sibTransId="{A2C74107-476C-496E-8570-F2F1501C1FF2}"/>
    <dgm:cxn modelId="{B9AF1763-C825-4FC7-B884-03C32B4E8D62}" type="presParOf" srcId="{02028BEA-574B-493D-B6C7-2FE41EF3F1A7}" destId="{32B305F2-80EF-4828-AE48-B1E30E2BBFD2}" srcOrd="0" destOrd="0" presId="urn:microsoft.com/office/officeart/2005/8/layout/vList5"/>
    <dgm:cxn modelId="{9886DB5B-45E4-45BA-8B95-6CCFACC3C6C5}" type="presParOf" srcId="{32B305F2-80EF-4828-AE48-B1E30E2BBFD2}" destId="{8A6AF52C-93D8-44D0-B70D-81DF5D63E2C8}" srcOrd="0" destOrd="0" presId="urn:microsoft.com/office/officeart/2005/8/layout/vList5"/>
    <dgm:cxn modelId="{48C4CE9B-78D8-48AF-B765-4F27E9923CCC}" type="presParOf" srcId="{32B305F2-80EF-4828-AE48-B1E30E2BBFD2}" destId="{1D273EEA-780B-4B61-8411-E055BCF0823B}" srcOrd="1" destOrd="0" presId="urn:microsoft.com/office/officeart/2005/8/layout/vList5"/>
    <dgm:cxn modelId="{EC288764-6B6E-4B08-AD60-D0E4DF90B6CD}" type="presParOf" srcId="{02028BEA-574B-493D-B6C7-2FE41EF3F1A7}" destId="{9EA653D6-9E86-40A5-B89C-BDC7E9507A95}" srcOrd="1" destOrd="0" presId="urn:microsoft.com/office/officeart/2005/8/layout/vList5"/>
    <dgm:cxn modelId="{F7853003-E2A9-49A8-B53D-A5A244614525}" type="presParOf" srcId="{02028BEA-574B-493D-B6C7-2FE41EF3F1A7}" destId="{50211F8F-209E-447D-9D7C-404C73CA5CF8}" srcOrd="2" destOrd="0" presId="urn:microsoft.com/office/officeart/2005/8/layout/vList5"/>
    <dgm:cxn modelId="{FD0DDF27-743F-4371-9809-374E0BBED3CF}" type="presParOf" srcId="{50211F8F-209E-447D-9D7C-404C73CA5CF8}" destId="{1ADF2D33-2A3F-4D85-B6AC-482C4D836CDE}" srcOrd="0" destOrd="0" presId="urn:microsoft.com/office/officeart/2005/8/layout/vList5"/>
    <dgm:cxn modelId="{2F29E788-9383-472C-B19E-A861643F93C8}" type="presParOf" srcId="{50211F8F-209E-447D-9D7C-404C73CA5CF8}" destId="{1E7683C4-CA2C-4C79-9071-19E6BECF1C09}" srcOrd="1" destOrd="0" presId="urn:microsoft.com/office/officeart/2005/8/layout/vList5"/>
    <dgm:cxn modelId="{D9471247-4613-4F17-9458-D51BB6E71CE7}" type="presParOf" srcId="{02028BEA-574B-493D-B6C7-2FE41EF3F1A7}" destId="{AF14A997-DE7C-4E19-B603-1E3DC69F79D1}" srcOrd="3" destOrd="0" presId="urn:microsoft.com/office/officeart/2005/8/layout/vList5"/>
    <dgm:cxn modelId="{6B0A1AA4-A510-48DA-84B4-768C5F733638}" type="presParOf" srcId="{02028BEA-574B-493D-B6C7-2FE41EF3F1A7}" destId="{5A6F991E-42AB-4892-99C2-DECB1ED5C1A1}" srcOrd="4" destOrd="0" presId="urn:microsoft.com/office/officeart/2005/8/layout/vList5"/>
    <dgm:cxn modelId="{24560737-2FA6-4E49-B9FB-346E02725A3C}" type="presParOf" srcId="{5A6F991E-42AB-4892-99C2-DECB1ED5C1A1}" destId="{88B21DE0-7712-453A-BF71-12BD013D0D3D}" srcOrd="0" destOrd="0" presId="urn:microsoft.com/office/officeart/2005/8/layout/vList5"/>
    <dgm:cxn modelId="{E5A9ECCB-58A1-42E9-8479-64A825F5756A}" type="presParOf" srcId="{5A6F991E-42AB-4892-99C2-DECB1ED5C1A1}" destId="{E2D1A060-5D85-43E2-9114-3E7A69EF57CD}" srcOrd="1" destOrd="0" presId="urn:microsoft.com/office/officeart/2005/8/layout/vList5"/>
    <dgm:cxn modelId="{E2B69C9C-58DC-4E58-B722-4244C72A5928}" type="presParOf" srcId="{02028BEA-574B-493D-B6C7-2FE41EF3F1A7}" destId="{6AC59307-1E9C-4DE8-8923-0149C1048F8B}" srcOrd="5" destOrd="0" presId="urn:microsoft.com/office/officeart/2005/8/layout/vList5"/>
    <dgm:cxn modelId="{6252F357-2F6F-4DC7-8713-31664DC2643F}" type="presParOf" srcId="{02028BEA-574B-493D-B6C7-2FE41EF3F1A7}" destId="{BFFBE916-3259-474D-963F-54BEA6E663FF}" srcOrd="6" destOrd="0" presId="urn:microsoft.com/office/officeart/2005/8/layout/vList5"/>
    <dgm:cxn modelId="{8D53835B-2D67-4106-9D72-EA8EC421742E}" type="presParOf" srcId="{BFFBE916-3259-474D-963F-54BEA6E663FF}" destId="{95D2ACA1-DD0B-4E4E-ACF6-386F42ADFB9A}" srcOrd="0" destOrd="0" presId="urn:microsoft.com/office/officeart/2005/8/layout/vList5"/>
    <dgm:cxn modelId="{A844359E-4072-492E-A0CD-AC22368A33D1}" type="presParOf" srcId="{BFFBE916-3259-474D-963F-54BEA6E663FF}" destId="{ABEA667D-1409-494E-A231-DB046367477E}" srcOrd="1" destOrd="0" presId="urn:microsoft.com/office/officeart/2005/8/layout/vList5"/>
    <dgm:cxn modelId="{7105A67C-4806-43C6-88E4-56448E328AE7}" type="presParOf" srcId="{02028BEA-574B-493D-B6C7-2FE41EF3F1A7}" destId="{997E90E1-2112-4743-A61E-195ABF92D34F}" srcOrd="7" destOrd="0" presId="urn:microsoft.com/office/officeart/2005/8/layout/vList5"/>
    <dgm:cxn modelId="{03B6562A-D0D5-4981-94FD-D006FE87DE54}" type="presParOf" srcId="{02028BEA-574B-493D-B6C7-2FE41EF3F1A7}" destId="{65800F0F-2D7E-4EE1-862D-27758AFD2512}" srcOrd="8" destOrd="0" presId="urn:microsoft.com/office/officeart/2005/8/layout/vList5"/>
    <dgm:cxn modelId="{23189BF7-E087-46DB-A37E-C0F1B4E75519}" type="presParOf" srcId="{65800F0F-2D7E-4EE1-862D-27758AFD2512}" destId="{07F0AB94-90BA-42DE-88D1-C01C3A893484}" srcOrd="0" destOrd="0" presId="urn:microsoft.com/office/officeart/2005/8/layout/vList5"/>
    <dgm:cxn modelId="{A7191F0D-6586-4D27-AE38-EDC3ED79CE31}" type="presParOf" srcId="{65800F0F-2D7E-4EE1-862D-27758AFD2512}" destId="{57B8C354-AF7D-4BD5-B35C-D0C3CDE659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F3C51B-B1C6-459D-8D3D-4734349019F2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5B8386D-91C3-41FF-BFAC-EEA11F86B37B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розгляд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Прогнозу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місцевого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бюджету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прийняття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рішення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щодо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нього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F31276-AE9C-44A9-A8DD-2DC6593D7282}" type="parTrans" cxnId="{3171467A-34EE-4552-823D-EAD723F7CE80}">
      <dgm:prSet/>
      <dgm:spPr/>
      <dgm:t>
        <a:bodyPr/>
        <a:lstStyle/>
        <a:p>
          <a:endParaRPr lang="ru-RU" sz="2200"/>
        </a:p>
      </dgm:t>
    </dgm:pt>
    <dgm:pt modelId="{D7D4243C-548F-4E68-9283-8C6DC94C0D21}" type="sibTrans" cxnId="{3171467A-34EE-4552-823D-EAD723F7CE80}">
      <dgm:prSet custT="1"/>
      <dgm:spPr/>
      <dgm:t>
        <a:bodyPr/>
        <a:lstStyle/>
        <a:p>
          <a:endParaRPr lang="ru-RU" sz="2200"/>
        </a:p>
      </dgm:t>
    </dgm:pt>
    <dgm:pt modelId="{2D603793-E7F6-4FC2-B51F-74C5A536B295}">
      <dgm:prSet phldrT="[Текст]" custT="1"/>
      <dgm:spPr/>
      <dgm:t>
        <a:bodyPr/>
        <a:lstStyle/>
        <a:p>
          <a:r>
            <a:rPr lang="ru-RU" sz="2200" dirty="0" err="1" smtClean="0"/>
            <a:t>Складання</a:t>
          </a:r>
          <a:r>
            <a:rPr lang="ru-RU" sz="2200" dirty="0" smtClean="0"/>
            <a:t> </a:t>
          </a:r>
          <a:r>
            <a:rPr lang="ru-RU" sz="2200" dirty="0" err="1" smtClean="0"/>
            <a:t>проектів</a:t>
          </a:r>
          <a:r>
            <a:rPr lang="ru-RU" sz="2200" dirty="0" smtClean="0"/>
            <a:t> бюджету</a:t>
          </a:r>
          <a:endParaRPr lang="ru-RU" sz="2200" dirty="0"/>
        </a:p>
      </dgm:t>
    </dgm:pt>
    <dgm:pt modelId="{B7A14A16-C0E4-4366-8A83-9671630627E2}" type="parTrans" cxnId="{2102CBB1-C0E1-441B-969E-0CCC73138949}">
      <dgm:prSet/>
      <dgm:spPr/>
      <dgm:t>
        <a:bodyPr/>
        <a:lstStyle/>
        <a:p>
          <a:endParaRPr lang="ru-RU" sz="2200"/>
        </a:p>
      </dgm:t>
    </dgm:pt>
    <dgm:pt modelId="{2D6B7E7B-EA61-4C53-B009-E7837E1E5491}" type="sibTrans" cxnId="{2102CBB1-C0E1-441B-969E-0CCC73138949}">
      <dgm:prSet custT="1"/>
      <dgm:spPr/>
      <dgm:t>
        <a:bodyPr/>
        <a:lstStyle/>
        <a:p>
          <a:endParaRPr lang="ru-RU" sz="2200"/>
        </a:p>
      </dgm:t>
    </dgm:pt>
    <dgm:pt modelId="{3727167D-9B9B-4A30-9A6A-7581B4F66C6F}">
      <dgm:prSet phldrT="[Текст]" custT="1"/>
      <dgm:spPr/>
      <dgm:t>
        <a:bodyPr/>
        <a:lstStyle/>
        <a:p>
          <a:r>
            <a:rPr lang="uk-UA" sz="2200" dirty="0" smtClean="0"/>
            <a:t>Розгляд проекту та прийняття рішення про місцевий бюджет</a:t>
          </a:r>
          <a:endParaRPr lang="ru-RU" sz="2200" dirty="0"/>
        </a:p>
      </dgm:t>
    </dgm:pt>
    <dgm:pt modelId="{9600548D-C449-4137-B1CE-2A8B3095E840}" type="parTrans" cxnId="{43088197-4F9F-4CB6-9D94-0F95F090554B}">
      <dgm:prSet/>
      <dgm:spPr/>
      <dgm:t>
        <a:bodyPr/>
        <a:lstStyle/>
        <a:p>
          <a:endParaRPr lang="ru-RU" sz="2200"/>
        </a:p>
      </dgm:t>
    </dgm:pt>
    <dgm:pt modelId="{EB42667C-7736-4DD8-AC92-EF6E4F0689DD}" type="sibTrans" cxnId="{43088197-4F9F-4CB6-9D94-0F95F090554B}">
      <dgm:prSet custT="1"/>
      <dgm:spPr/>
      <dgm:t>
        <a:bodyPr/>
        <a:lstStyle/>
        <a:p>
          <a:endParaRPr lang="ru-RU" sz="2200"/>
        </a:p>
      </dgm:t>
    </dgm:pt>
    <dgm:pt modelId="{EC673AF2-46A8-4278-B3B2-84EC69AD9F3F}">
      <dgm:prSet phldrT="[Текст]" custT="1"/>
      <dgm:spPr/>
      <dgm:t>
        <a:bodyPr/>
        <a:lstStyle/>
        <a:p>
          <a:r>
            <a:rPr lang="ru-RU" sz="2200" dirty="0" err="1" smtClean="0"/>
            <a:t>Виконання</a:t>
          </a:r>
          <a:r>
            <a:rPr lang="ru-RU" sz="2200" dirty="0" smtClean="0"/>
            <a:t> бюджету, </a:t>
          </a:r>
          <a:r>
            <a:rPr lang="ru-RU" sz="2200" dirty="0" err="1" smtClean="0"/>
            <a:t>включаючи</a:t>
          </a:r>
          <a:r>
            <a:rPr lang="ru-RU" sz="2200" dirty="0" smtClean="0"/>
            <a:t> </a:t>
          </a:r>
          <a:r>
            <a:rPr lang="ru-RU" sz="2200" dirty="0" err="1" smtClean="0"/>
            <a:t>внесення</a:t>
          </a:r>
          <a:r>
            <a:rPr lang="ru-RU" sz="2200" dirty="0" smtClean="0"/>
            <a:t> </a:t>
          </a:r>
          <a:r>
            <a:rPr lang="ru-RU" sz="2200" dirty="0" err="1" smtClean="0"/>
            <a:t>змін</a:t>
          </a:r>
          <a:r>
            <a:rPr lang="ru-RU" sz="2200" dirty="0" smtClean="0"/>
            <a:t> до </a:t>
          </a:r>
          <a:r>
            <a:rPr lang="ru-RU" sz="2200" dirty="0" err="1" smtClean="0"/>
            <a:t>рішення</a:t>
          </a:r>
          <a:r>
            <a:rPr lang="ru-RU" sz="2200" dirty="0" smtClean="0"/>
            <a:t> про </a:t>
          </a:r>
          <a:r>
            <a:rPr lang="ru-RU" sz="2200" dirty="0" err="1" smtClean="0"/>
            <a:t>місцевий</a:t>
          </a:r>
          <a:r>
            <a:rPr lang="ru-RU" sz="2200" dirty="0" smtClean="0"/>
            <a:t> бюджет</a:t>
          </a:r>
          <a:endParaRPr lang="ru-RU" sz="2200" dirty="0"/>
        </a:p>
      </dgm:t>
    </dgm:pt>
    <dgm:pt modelId="{8D51E660-4391-4A1F-B030-83968281BFF4}" type="parTrans" cxnId="{B386DD4E-CEEF-4878-9B33-65FF42ED483F}">
      <dgm:prSet/>
      <dgm:spPr/>
      <dgm:t>
        <a:bodyPr/>
        <a:lstStyle/>
        <a:p>
          <a:endParaRPr lang="ru-RU" sz="2200"/>
        </a:p>
      </dgm:t>
    </dgm:pt>
    <dgm:pt modelId="{D90F5C3E-4153-4138-8563-3EA1A2B1A7EC}" type="sibTrans" cxnId="{B386DD4E-CEEF-4878-9B33-65FF42ED483F}">
      <dgm:prSet custT="1"/>
      <dgm:spPr/>
      <dgm:t>
        <a:bodyPr/>
        <a:lstStyle/>
        <a:p>
          <a:endParaRPr lang="ru-RU" sz="2200"/>
        </a:p>
      </dgm:t>
    </dgm:pt>
    <dgm:pt modelId="{C09A5603-5112-414B-B829-21B554693456}">
      <dgm:prSet phldrT="[Текст]" custT="1"/>
      <dgm:spPr/>
      <dgm:t>
        <a:bodyPr/>
        <a:lstStyle/>
        <a:p>
          <a:r>
            <a:rPr lang="ru-RU" sz="2200" dirty="0" err="1" smtClean="0"/>
            <a:t>Підготовка</a:t>
          </a:r>
          <a:r>
            <a:rPr lang="ru-RU" sz="2200" dirty="0" smtClean="0"/>
            <a:t> та </a:t>
          </a:r>
          <a:r>
            <a:rPr lang="ru-RU" sz="2200" dirty="0" err="1" smtClean="0"/>
            <a:t>розгляд</a:t>
          </a:r>
          <a:r>
            <a:rPr lang="ru-RU" sz="2200" dirty="0" smtClean="0"/>
            <a:t> </a:t>
          </a:r>
          <a:r>
            <a:rPr lang="ru-RU" sz="2200" dirty="0" err="1" smtClean="0"/>
            <a:t>звіту</a:t>
          </a:r>
          <a:r>
            <a:rPr lang="ru-RU" sz="2200" dirty="0" smtClean="0"/>
            <a:t> про </a:t>
          </a:r>
          <a:r>
            <a:rPr lang="ru-RU" sz="2200" dirty="0" err="1" smtClean="0"/>
            <a:t>виконання</a:t>
          </a:r>
          <a:r>
            <a:rPr lang="ru-RU" sz="2200" dirty="0" smtClean="0"/>
            <a:t> бюджету </a:t>
          </a:r>
          <a:r>
            <a:rPr lang="ru-RU" sz="2200" dirty="0" err="1" smtClean="0"/>
            <a:t>і</a:t>
          </a:r>
          <a:r>
            <a:rPr lang="ru-RU" sz="2200" dirty="0" smtClean="0"/>
            <a:t> </a:t>
          </a:r>
          <a:r>
            <a:rPr lang="ru-RU" sz="2200" dirty="0" err="1" smtClean="0"/>
            <a:t>прийняття</a:t>
          </a:r>
          <a:r>
            <a:rPr lang="ru-RU" sz="2200" dirty="0" smtClean="0"/>
            <a:t> </a:t>
          </a:r>
          <a:r>
            <a:rPr lang="ru-RU" sz="2200" dirty="0" err="1" smtClean="0"/>
            <a:t>рішення</a:t>
          </a:r>
          <a:r>
            <a:rPr lang="ru-RU" sz="2200" dirty="0" smtClean="0"/>
            <a:t> </a:t>
          </a:r>
          <a:r>
            <a:rPr lang="ru-RU" sz="2200" dirty="0" err="1" smtClean="0"/>
            <a:t>щодо</a:t>
          </a:r>
          <a:r>
            <a:rPr lang="ru-RU" sz="2200" dirty="0" smtClean="0"/>
            <a:t> </a:t>
          </a:r>
          <a:r>
            <a:rPr lang="ru-RU" sz="2200" dirty="0" err="1" smtClean="0"/>
            <a:t>нього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79BEE-F1F6-40F6-BCD2-94E083A406B3}" type="parTrans" cxnId="{C938AEB3-4EFB-43C2-999F-60EF2BC24A7C}">
      <dgm:prSet/>
      <dgm:spPr/>
      <dgm:t>
        <a:bodyPr/>
        <a:lstStyle/>
        <a:p>
          <a:endParaRPr lang="ru-RU" sz="2200"/>
        </a:p>
      </dgm:t>
    </dgm:pt>
    <dgm:pt modelId="{E7FE6FD8-CA9B-4A38-B93B-8D23778D16CB}" type="sibTrans" cxnId="{C938AEB3-4EFB-43C2-999F-60EF2BC24A7C}">
      <dgm:prSet/>
      <dgm:spPr/>
      <dgm:t>
        <a:bodyPr/>
        <a:lstStyle/>
        <a:p>
          <a:endParaRPr lang="ru-RU" sz="2200"/>
        </a:p>
      </dgm:t>
    </dgm:pt>
    <dgm:pt modelId="{CBBB4D78-0D9E-4D64-951C-31C601BC4014}" type="pres">
      <dgm:prSet presAssocID="{A7F3C51B-B1C6-459D-8D3D-4734349019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28EB3-E95C-4080-9B12-6C994DADA89D}" type="pres">
      <dgm:prSet presAssocID="{A7F3C51B-B1C6-459D-8D3D-4734349019F2}" presName="dummyMaxCanvas" presStyleCnt="0">
        <dgm:presLayoutVars/>
      </dgm:prSet>
      <dgm:spPr/>
    </dgm:pt>
    <dgm:pt modelId="{B3EFB79F-3886-44F6-8E5E-9356F087BE92}" type="pres">
      <dgm:prSet presAssocID="{A7F3C51B-B1C6-459D-8D3D-4734349019F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DA7A-37C0-4D79-AD52-91DE207ADC2D}" type="pres">
      <dgm:prSet presAssocID="{A7F3C51B-B1C6-459D-8D3D-4734349019F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D8BAC-9FCA-4A27-8E61-35794BE4FAB0}" type="pres">
      <dgm:prSet presAssocID="{A7F3C51B-B1C6-459D-8D3D-4734349019F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C295B-0879-4FBA-A087-02A7A50129A4}" type="pres">
      <dgm:prSet presAssocID="{A7F3C51B-B1C6-459D-8D3D-4734349019F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C574-655D-411C-8C0C-56C54ED75B69}" type="pres">
      <dgm:prSet presAssocID="{A7F3C51B-B1C6-459D-8D3D-4734349019F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6CE0A-3565-4844-8302-54DAAE7B5665}" type="pres">
      <dgm:prSet presAssocID="{A7F3C51B-B1C6-459D-8D3D-4734349019F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21A18-1F1B-4724-9748-FF699F29A429}" type="pres">
      <dgm:prSet presAssocID="{A7F3C51B-B1C6-459D-8D3D-4734349019F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7804-B898-49AB-857D-0226BA821C2B}" type="pres">
      <dgm:prSet presAssocID="{A7F3C51B-B1C6-459D-8D3D-4734349019F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94816-D080-4DFA-A5E1-CA204C354C1B}" type="pres">
      <dgm:prSet presAssocID="{A7F3C51B-B1C6-459D-8D3D-4734349019F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823A-7B37-4925-8129-0F528488CE8F}" type="pres">
      <dgm:prSet presAssocID="{A7F3C51B-B1C6-459D-8D3D-4734349019F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AAAEF-DF4F-4372-BCE2-EF11B24508A5}" type="pres">
      <dgm:prSet presAssocID="{A7F3C51B-B1C6-459D-8D3D-4734349019F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F6B09-AAEA-4A3E-AB1F-584C3151AF66}" type="pres">
      <dgm:prSet presAssocID="{A7F3C51B-B1C6-459D-8D3D-4734349019F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E5503-6AFE-4363-A3B0-205E09C71749}" type="pres">
      <dgm:prSet presAssocID="{A7F3C51B-B1C6-459D-8D3D-4734349019F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69D52-199E-4D1C-85D9-A097A7F96819}" type="pres">
      <dgm:prSet presAssocID="{A7F3C51B-B1C6-459D-8D3D-4734349019F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FEC8D-905C-4D5F-8A8F-CBBAB798CA7D}" type="presOf" srcId="{EC673AF2-46A8-4278-B3B2-84EC69AD9F3F}" destId="{99AC295B-0879-4FBA-A087-02A7A50129A4}" srcOrd="0" destOrd="0" presId="urn:microsoft.com/office/officeart/2005/8/layout/vProcess5"/>
    <dgm:cxn modelId="{9A763015-6D3E-416B-984A-50BF65697D4B}" type="presOf" srcId="{D90F5C3E-4153-4138-8563-3EA1A2B1A7EC}" destId="{B8794816-D080-4DFA-A5E1-CA204C354C1B}" srcOrd="0" destOrd="0" presId="urn:microsoft.com/office/officeart/2005/8/layout/vProcess5"/>
    <dgm:cxn modelId="{A84FC858-0274-40AA-8291-EF3CF75DE597}" type="presOf" srcId="{3727167D-9B9B-4A30-9A6A-7581B4F66C6F}" destId="{DC6F6B09-AAEA-4A3E-AB1F-584C3151AF66}" srcOrd="1" destOrd="0" presId="urn:microsoft.com/office/officeart/2005/8/layout/vProcess5"/>
    <dgm:cxn modelId="{4E33CEFC-DB6F-4257-B962-D4C479B6643D}" type="presOf" srcId="{3727167D-9B9B-4A30-9A6A-7581B4F66C6F}" destId="{1B9D8BAC-9FCA-4A27-8E61-35794BE4FAB0}" srcOrd="0" destOrd="0" presId="urn:microsoft.com/office/officeart/2005/8/layout/vProcess5"/>
    <dgm:cxn modelId="{C319DD0D-5D20-4E0B-B201-AB3427AA962D}" type="presOf" srcId="{05B8386D-91C3-41FF-BFAC-EEA11F86B37B}" destId="{B3EFB79F-3886-44F6-8E5E-9356F087BE92}" srcOrd="0" destOrd="0" presId="urn:microsoft.com/office/officeart/2005/8/layout/vProcess5"/>
    <dgm:cxn modelId="{334E7076-8428-4640-BF8E-8A8A3F77F4AD}" type="presOf" srcId="{EC673AF2-46A8-4278-B3B2-84EC69AD9F3F}" destId="{AAEE5503-6AFE-4363-A3B0-205E09C71749}" srcOrd="1" destOrd="0" presId="urn:microsoft.com/office/officeart/2005/8/layout/vProcess5"/>
    <dgm:cxn modelId="{6699721B-70E3-428B-8BE4-C559C1D2DAEA}" type="presOf" srcId="{D7D4243C-548F-4E68-9283-8C6DC94C0D21}" destId="{81D6CE0A-3565-4844-8302-54DAAE7B5665}" srcOrd="0" destOrd="0" presId="urn:microsoft.com/office/officeart/2005/8/layout/vProcess5"/>
    <dgm:cxn modelId="{B386DD4E-CEEF-4878-9B33-65FF42ED483F}" srcId="{A7F3C51B-B1C6-459D-8D3D-4734349019F2}" destId="{EC673AF2-46A8-4278-B3B2-84EC69AD9F3F}" srcOrd="3" destOrd="0" parTransId="{8D51E660-4391-4A1F-B030-83968281BFF4}" sibTransId="{D90F5C3E-4153-4138-8563-3EA1A2B1A7EC}"/>
    <dgm:cxn modelId="{9B2DC533-340A-4169-BF1D-DCAC03D4C9F0}" type="presOf" srcId="{C09A5603-5112-414B-B829-21B554693456}" destId="{88569D52-199E-4D1C-85D9-A097A7F96819}" srcOrd="1" destOrd="0" presId="urn:microsoft.com/office/officeart/2005/8/layout/vProcess5"/>
    <dgm:cxn modelId="{BA70EDCC-8D27-4C17-B2B1-14F7634198E7}" type="presOf" srcId="{C09A5603-5112-414B-B829-21B554693456}" destId="{35D6C574-655D-411C-8C0C-56C54ED75B69}" srcOrd="0" destOrd="0" presId="urn:microsoft.com/office/officeart/2005/8/layout/vProcess5"/>
    <dgm:cxn modelId="{2102CBB1-C0E1-441B-969E-0CCC73138949}" srcId="{A7F3C51B-B1C6-459D-8D3D-4734349019F2}" destId="{2D603793-E7F6-4FC2-B51F-74C5A536B295}" srcOrd="1" destOrd="0" parTransId="{B7A14A16-C0E4-4366-8A83-9671630627E2}" sibTransId="{2D6B7E7B-EA61-4C53-B009-E7837E1E5491}"/>
    <dgm:cxn modelId="{EA6C9F30-6558-499B-8207-F3DBCA750AF3}" type="presOf" srcId="{2D6B7E7B-EA61-4C53-B009-E7837E1E5491}" destId="{75921A18-1F1B-4724-9748-FF699F29A429}" srcOrd="0" destOrd="0" presId="urn:microsoft.com/office/officeart/2005/8/layout/vProcess5"/>
    <dgm:cxn modelId="{528C5754-43DC-4693-B217-8BB45477E399}" type="presOf" srcId="{2D603793-E7F6-4FC2-B51F-74C5A536B295}" destId="{C5EAAAEF-DF4F-4372-BCE2-EF11B24508A5}" srcOrd="1" destOrd="0" presId="urn:microsoft.com/office/officeart/2005/8/layout/vProcess5"/>
    <dgm:cxn modelId="{3171467A-34EE-4552-823D-EAD723F7CE80}" srcId="{A7F3C51B-B1C6-459D-8D3D-4734349019F2}" destId="{05B8386D-91C3-41FF-BFAC-EEA11F86B37B}" srcOrd="0" destOrd="0" parTransId="{8AF31276-AE9C-44A9-A8DD-2DC6593D7282}" sibTransId="{D7D4243C-548F-4E68-9283-8C6DC94C0D21}"/>
    <dgm:cxn modelId="{43088197-4F9F-4CB6-9D94-0F95F090554B}" srcId="{A7F3C51B-B1C6-459D-8D3D-4734349019F2}" destId="{3727167D-9B9B-4A30-9A6A-7581B4F66C6F}" srcOrd="2" destOrd="0" parTransId="{9600548D-C449-4137-B1CE-2A8B3095E840}" sibTransId="{EB42667C-7736-4DD8-AC92-EF6E4F0689DD}"/>
    <dgm:cxn modelId="{A83D1589-E733-41B6-8B23-EF72018EC6FD}" type="presOf" srcId="{EB42667C-7736-4DD8-AC92-EF6E4F0689DD}" destId="{8A0A7804-B898-49AB-857D-0226BA821C2B}" srcOrd="0" destOrd="0" presId="urn:microsoft.com/office/officeart/2005/8/layout/vProcess5"/>
    <dgm:cxn modelId="{C938AEB3-4EFB-43C2-999F-60EF2BC24A7C}" srcId="{A7F3C51B-B1C6-459D-8D3D-4734349019F2}" destId="{C09A5603-5112-414B-B829-21B554693456}" srcOrd="4" destOrd="0" parTransId="{1BA79BEE-F1F6-40F6-BCD2-94E083A406B3}" sibTransId="{E7FE6FD8-CA9B-4A38-B93B-8D23778D16CB}"/>
    <dgm:cxn modelId="{C8672992-99C9-4B29-A50C-BF50BA1A70B2}" type="presOf" srcId="{A7F3C51B-B1C6-459D-8D3D-4734349019F2}" destId="{CBBB4D78-0D9E-4D64-951C-31C601BC4014}" srcOrd="0" destOrd="0" presId="urn:microsoft.com/office/officeart/2005/8/layout/vProcess5"/>
    <dgm:cxn modelId="{C80CA893-CAED-4AE0-9001-F6EE6E33E789}" type="presOf" srcId="{05B8386D-91C3-41FF-BFAC-EEA11F86B37B}" destId="{9304823A-7B37-4925-8129-0F528488CE8F}" srcOrd="1" destOrd="0" presId="urn:microsoft.com/office/officeart/2005/8/layout/vProcess5"/>
    <dgm:cxn modelId="{883CEA8C-D66C-4748-ACA6-5FF029440BC8}" type="presOf" srcId="{2D603793-E7F6-4FC2-B51F-74C5A536B295}" destId="{DBA6DA7A-37C0-4D79-AD52-91DE207ADC2D}" srcOrd="0" destOrd="0" presId="urn:microsoft.com/office/officeart/2005/8/layout/vProcess5"/>
    <dgm:cxn modelId="{D7EBBD5D-7659-429F-82CD-CFA129B7F492}" type="presParOf" srcId="{CBBB4D78-0D9E-4D64-951C-31C601BC4014}" destId="{2F528EB3-E95C-4080-9B12-6C994DADA89D}" srcOrd="0" destOrd="0" presId="urn:microsoft.com/office/officeart/2005/8/layout/vProcess5"/>
    <dgm:cxn modelId="{72C48BDF-2412-4E33-9C20-60B4ABFDD4EF}" type="presParOf" srcId="{CBBB4D78-0D9E-4D64-951C-31C601BC4014}" destId="{B3EFB79F-3886-44F6-8E5E-9356F087BE92}" srcOrd="1" destOrd="0" presId="urn:microsoft.com/office/officeart/2005/8/layout/vProcess5"/>
    <dgm:cxn modelId="{6CA88D35-3163-4465-989F-E88934074037}" type="presParOf" srcId="{CBBB4D78-0D9E-4D64-951C-31C601BC4014}" destId="{DBA6DA7A-37C0-4D79-AD52-91DE207ADC2D}" srcOrd="2" destOrd="0" presId="urn:microsoft.com/office/officeart/2005/8/layout/vProcess5"/>
    <dgm:cxn modelId="{31B23966-59AB-44B7-92F2-2E0C77F11EF1}" type="presParOf" srcId="{CBBB4D78-0D9E-4D64-951C-31C601BC4014}" destId="{1B9D8BAC-9FCA-4A27-8E61-35794BE4FAB0}" srcOrd="3" destOrd="0" presId="urn:microsoft.com/office/officeart/2005/8/layout/vProcess5"/>
    <dgm:cxn modelId="{416BF992-628A-4B2F-B531-F171A1BF7240}" type="presParOf" srcId="{CBBB4D78-0D9E-4D64-951C-31C601BC4014}" destId="{99AC295B-0879-4FBA-A087-02A7A50129A4}" srcOrd="4" destOrd="0" presId="urn:microsoft.com/office/officeart/2005/8/layout/vProcess5"/>
    <dgm:cxn modelId="{6EA9F927-594D-4319-99BC-94918F4C3639}" type="presParOf" srcId="{CBBB4D78-0D9E-4D64-951C-31C601BC4014}" destId="{35D6C574-655D-411C-8C0C-56C54ED75B69}" srcOrd="5" destOrd="0" presId="urn:microsoft.com/office/officeart/2005/8/layout/vProcess5"/>
    <dgm:cxn modelId="{B24563FD-3661-476C-A35E-CFF2A2AED72D}" type="presParOf" srcId="{CBBB4D78-0D9E-4D64-951C-31C601BC4014}" destId="{81D6CE0A-3565-4844-8302-54DAAE7B5665}" srcOrd="6" destOrd="0" presId="urn:microsoft.com/office/officeart/2005/8/layout/vProcess5"/>
    <dgm:cxn modelId="{1BAE1265-C048-48ED-99C4-C429E2AEF7B0}" type="presParOf" srcId="{CBBB4D78-0D9E-4D64-951C-31C601BC4014}" destId="{75921A18-1F1B-4724-9748-FF699F29A429}" srcOrd="7" destOrd="0" presId="urn:microsoft.com/office/officeart/2005/8/layout/vProcess5"/>
    <dgm:cxn modelId="{836609FA-D668-431E-BA4D-91F1022ED15F}" type="presParOf" srcId="{CBBB4D78-0D9E-4D64-951C-31C601BC4014}" destId="{8A0A7804-B898-49AB-857D-0226BA821C2B}" srcOrd="8" destOrd="0" presId="urn:microsoft.com/office/officeart/2005/8/layout/vProcess5"/>
    <dgm:cxn modelId="{4D580085-FAA9-4F53-991F-91D24E20CD11}" type="presParOf" srcId="{CBBB4D78-0D9E-4D64-951C-31C601BC4014}" destId="{B8794816-D080-4DFA-A5E1-CA204C354C1B}" srcOrd="9" destOrd="0" presId="urn:microsoft.com/office/officeart/2005/8/layout/vProcess5"/>
    <dgm:cxn modelId="{DC79B243-C98B-44CD-863B-BF24C3A8F0E4}" type="presParOf" srcId="{CBBB4D78-0D9E-4D64-951C-31C601BC4014}" destId="{9304823A-7B37-4925-8129-0F528488CE8F}" srcOrd="10" destOrd="0" presId="urn:microsoft.com/office/officeart/2005/8/layout/vProcess5"/>
    <dgm:cxn modelId="{5990ECAF-D908-4625-9E4F-D5EFE7060B3A}" type="presParOf" srcId="{CBBB4D78-0D9E-4D64-951C-31C601BC4014}" destId="{C5EAAAEF-DF4F-4372-BCE2-EF11B24508A5}" srcOrd="11" destOrd="0" presId="urn:microsoft.com/office/officeart/2005/8/layout/vProcess5"/>
    <dgm:cxn modelId="{7294B2A3-A283-498C-9346-E42E4D75EF38}" type="presParOf" srcId="{CBBB4D78-0D9E-4D64-951C-31C601BC4014}" destId="{DC6F6B09-AAEA-4A3E-AB1F-584C3151AF66}" srcOrd="12" destOrd="0" presId="urn:microsoft.com/office/officeart/2005/8/layout/vProcess5"/>
    <dgm:cxn modelId="{F232B6DC-302C-434D-893F-D23CD29E386F}" type="presParOf" srcId="{CBBB4D78-0D9E-4D64-951C-31C601BC4014}" destId="{AAEE5503-6AFE-4363-A3B0-205E09C71749}" srcOrd="13" destOrd="0" presId="urn:microsoft.com/office/officeart/2005/8/layout/vProcess5"/>
    <dgm:cxn modelId="{BAF5AEB9-27CF-44A7-9D1C-B6A08A34D47B}" type="presParOf" srcId="{CBBB4D78-0D9E-4D64-951C-31C601BC4014}" destId="{88569D52-199E-4D1C-85D9-A097A7F968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EB6A7-45B5-4775-86F9-C8A2FDF0E4A9}" type="doc">
      <dgm:prSet loTypeId="urn:microsoft.com/office/officeart/2005/8/layout/bProcess3" loCatId="process" qsTypeId="urn:microsoft.com/office/officeart/2005/8/quickstyle/simple1" qsCatId="simple" csTypeId="urn:microsoft.com/office/officeart/2005/8/colors/accent4_2" csCatId="accent4" phldr="1"/>
      <dgm:spPr/>
    </dgm:pt>
    <dgm:pt modelId="{8B70E278-3AD0-4B8B-89C7-3915490253ED}">
      <dgm:prSet phldrT="[Текст]" custT="1"/>
      <dgm:spPr/>
      <dgm:t>
        <a:bodyPr/>
        <a:lstStyle/>
        <a:p>
          <a:r>
            <a:rPr lang="uk-UA" sz="2000" b="1" dirty="0" smtClean="0"/>
            <a:t>прогноз доходів , фінансування, повернення кредитів та орієнтовні граничні показники видатків та надання кредитів</a:t>
          </a:r>
          <a:endParaRPr lang="ru-RU" sz="2000" b="1" dirty="0"/>
        </a:p>
      </dgm:t>
    </dgm:pt>
    <dgm:pt modelId="{C621B902-8183-4455-A92A-88F8C3A24BE9}" type="parTrans" cxnId="{824754BA-6E1C-437A-BDA0-4D62A683416D}">
      <dgm:prSet/>
      <dgm:spPr/>
      <dgm:t>
        <a:bodyPr/>
        <a:lstStyle/>
        <a:p>
          <a:endParaRPr lang="ru-RU" sz="1800" b="1"/>
        </a:p>
      </dgm:t>
    </dgm:pt>
    <dgm:pt modelId="{322F9C55-72D9-4771-835F-8B8B6777A771}" type="sibTrans" cxnId="{824754BA-6E1C-437A-BDA0-4D62A683416D}">
      <dgm:prSet custT="1"/>
      <dgm:spPr/>
      <dgm:t>
        <a:bodyPr/>
        <a:lstStyle/>
        <a:p>
          <a:endParaRPr lang="ru-RU" sz="1800" b="1"/>
        </a:p>
      </dgm:t>
    </dgm:pt>
    <dgm:pt modelId="{A0DEFA4D-BCE9-42B2-8F99-E3ADE0BD1599}">
      <dgm:prSet phldrT="[Текст]" custT="1"/>
      <dgm:spPr/>
      <dgm:t>
        <a:bodyPr/>
        <a:lstStyle/>
        <a:p>
          <a:r>
            <a:rPr lang="uk-UA" sz="2000" b="1" dirty="0" smtClean="0"/>
            <a:t>доведення до ГРБК інструкції з підготовки пропозицій до Прогнозу та орієнтовних граничних показників видатків</a:t>
          </a:r>
          <a:endParaRPr lang="ru-RU" sz="2000" b="1" dirty="0"/>
        </a:p>
      </dgm:t>
    </dgm:pt>
    <dgm:pt modelId="{654CE091-8149-4053-9D5E-710D2ACB0EB1}" type="parTrans" cxnId="{2A1F9886-2858-4BAD-8DDA-35E8FFF9AC08}">
      <dgm:prSet/>
      <dgm:spPr/>
      <dgm:t>
        <a:bodyPr/>
        <a:lstStyle/>
        <a:p>
          <a:endParaRPr lang="ru-RU" sz="1800" b="1"/>
        </a:p>
      </dgm:t>
    </dgm:pt>
    <dgm:pt modelId="{90E82DDA-A44A-4DBF-8F48-823A23AA143C}" type="sibTrans" cxnId="{2A1F9886-2858-4BAD-8DDA-35E8FFF9AC08}">
      <dgm:prSet custT="1"/>
      <dgm:spPr/>
      <dgm:t>
        <a:bodyPr/>
        <a:lstStyle/>
        <a:p>
          <a:endParaRPr lang="ru-RU" sz="1800" b="1"/>
        </a:p>
      </dgm:t>
    </dgm:pt>
    <dgm:pt modelId="{5BB04839-F5BA-4827-9630-994D36461795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sz="2000" b="1" dirty="0" smtClean="0"/>
            <a:t>підготовка та надання ГРБК пропозицій до Прогнозу</a:t>
          </a:r>
          <a:endParaRPr lang="ru-RU" sz="2000" b="1" dirty="0"/>
        </a:p>
      </dgm:t>
    </dgm:pt>
    <dgm:pt modelId="{813CEE02-0D2B-4AED-B5C8-8C616707A81A}" type="parTrans" cxnId="{EC42A37A-6386-4523-A5F0-853945DF5CC3}">
      <dgm:prSet/>
      <dgm:spPr/>
      <dgm:t>
        <a:bodyPr/>
        <a:lstStyle/>
        <a:p>
          <a:endParaRPr lang="ru-RU" sz="1800" b="1"/>
        </a:p>
      </dgm:t>
    </dgm:pt>
    <dgm:pt modelId="{F56DF592-98B0-43AD-9FD3-7B27632EC50A}" type="sibTrans" cxnId="{EC42A37A-6386-4523-A5F0-853945DF5CC3}">
      <dgm:prSet custT="1"/>
      <dgm:spPr/>
      <dgm:t>
        <a:bodyPr/>
        <a:lstStyle/>
        <a:p>
          <a:endParaRPr lang="ru-RU" sz="1800" b="1"/>
        </a:p>
      </dgm:t>
    </dgm:pt>
    <dgm:pt modelId="{E6264170-568A-4B9E-9A60-7E3EC4D1CF80}">
      <dgm:prSet phldrT="[Текст]" custT="1"/>
      <dgm:spPr/>
      <dgm:t>
        <a:bodyPr/>
        <a:lstStyle/>
        <a:p>
          <a:r>
            <a:rPr lang="uk-UA" sz="2000" b="1" dirty="0" smtClean="0"/>
            <a:t>аналіз поданих пропозицій на відповідність орієнтовним граничним показникам і вимогам інструкції</a:t>
          </a:r>
          <a:endParaRPr lang="ru-RU" sz="2000" b="1" dirty="0"/>
        </a:p>
      </dgm:t>
    </dgm:pt>
    <dgm:pt modelId="{C830223A-6AB3-4D1B-AD4E-1985A30B29C8}" type="parTrans" cxnId="{9DE5B594-9211-4387-8FD4-6A8E6B97F4F8}">
      <dgm:prSet/>
      <dgm:spPr/>
      <dgm:t>
        <a:bodyPr/>
        <a:lstStyle/>
        <a:p>
          <a:endParaRPr lang="ru-RU" sz="1800" b="1"/>
        </a:p>
      </dgm:t>
    </dgm:pt>
    <dgm:pt modelId="{F8FEEEC9-A2F9-443E-8E7C-B2986E2139DF}" type="sibTrans" cxnId="{9DE5B594-9211-4387-8FD4-6A8E6B97F4F8}">
      <dgm:prSet custT="1"/>
      <dgm:spPr/>
      <dgm:t>
        <a:bodyPr/>
        <a:lstStyle/>
        <a:p>
          <a:endParaRPr lang="ru-RU" sz="1800" b="1"/>
        </a:p>
      </dgm:t>
    </dgm:pt>
    <dgm:pt modelId="{9EBB60EB-D126-4A50-B920-D0C1024713EE}">
      <dgm:prSet phldrT="[Текст]" custT="1"/>
      <dgm:spPr/>
      <dgm:t>
        <a:bodyPr/>
        <a:lstStyle/>
        <a:p>
          <a:r>
            <a:rPr lang="uk-UA" sz="2000" b="1" dirty="0" smtClean="0"/>
            <a:t>прийняття рішення про включення пропозицій ГРБК до прогнозу місцевого бюджету</a:t>
          </a:r>
          <a:endParaRPr lang="ru-RU" sz="2000" b="1" dirty="0"/>
        </a:p>
      </dgm:t>
    </dgm:pt>
    <dgm:pt modelId="{7B3B670F-AAAE-42F9-95E4-B3B7ACE04B70}" type="parTrans" cxnId="{335F78D1-6D2C-448E-98D1-7DB03C4AF424}">
      <dgm:prSet/>
      <dgm:spPr/>
      <dgm:t>
        <a:bodyPr/>
        <a:lstStyle/>
        <a:p>
          <a:endParaRPr lang="ru-RU" sz="1800" b="1"/>
        </a:p>
      </dgm:t>
    </dgm:pt>
    <dgm:pt modelId="{29E25D2E-3C86-4CB7-A307-870DC5BEF860}" type="sibTrans" cxnId="{335F78D1-6D2C-448E-98D1-7DB03C4AF424}">
      <dgm:prSet/>
      <dgm:spPr/>
      <dgm:t>
        <a:bodyPr/>
        <a:lstStyle/>
        <a:p>
          <a:endParaRPr lang="ru-RU" sz="1800" b="1"/>
        </a:p>
      </dgm:t>
    </dgm:pt>
    <dgm:pt modelId="{0C7EDFDD-27DD-4CA5-A279-D2F3A3F19445}" type="pres">
      <dgm:prSet presAssocID="{CB3EB6A7-45B5-4775-86F9-C8A2FDF0E4A9}" presName="Name0" presStyleCnt="0">
        <dgm:presLayoutVars>
          <dgm:dir/>
          <dgm:resizeHandles val="exact"/>
        </dgm:presLayoutVars>
      </dgm:prSet>
      <dgm:spPr/>
    </dgm:pt>
    <dgm:pt modelId="{860D23F3-8E59-4FC0-9305-481E7413AAAA}" type="pres">
      <dgm:prSet presAssocID="{8B70E278-3AD0-4B8B-89C7-3915490253ED}" presName="node" presStyleLbl="node1" presStyleIdx="0" presStyleCnt="5" custScaleX="182726" custScaleY="12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D1C28-830A-434D-B21D-8F4540EF023B}" type="pres">
      <dgm:prSet presAssocID="{322F9C55-72D9-4771-835F-8B8B6777A77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7CDB3E2-97DD-4A24-942E-46586E4D095A}" type="pres">
      <dgm:prSet presAssocID="{322F9C55-72D9-4771-835F-8B8B6777A771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0AED2FC0-C047-4B6D-9C2B-D2B2AEA8AC6B}" type="pres">
      <dgm:prSet presAssocID="{A0DEFA4D-BCE9-42B2-8F99-E3ADE0BD1599}" presName="node" presStyleLbl="node1" presStyleIdx="1" presStyleCnt="5" custScaleX="182726" custScaleY="12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71ED0-C1B2-43DD-AE79-3D9D613DD1A3}" type="pres">
      <dgm:prSet presAssocID="{90E82DDA-A44A-4DBF-8F48-823A23AA143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B4AD269-498B-44A0-A116-33F9824B0782}" type="pres">
      <dgm:prSet presAssocID="{90E82DDA-A44A-4DBF-8F48-823A23AA143C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26F86A8C-AFD1-4B71-8170-5D6A3FE38B6C}" type="pres">
      <dgm:prSet presAssocID="{5BB04839-F5BA-4827-9630-994D36461795}" presName="node" presStyleLbl="node1" presStyleIdx="2" presStyleCnt="5" custScaleX="182726" custScaleY="12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2DD3-90C7-4749-B08A-75BDCDBB6059}" type="pres">
      <dgm:prSet presAssocID="{F56DF592-98B0-43AD-9FD3-7B27632EC50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F856387-9376-480F-8AF1-443C7A60E79A}" type="pres">
      <dgm:prSet presAssocID="{F56DF592-98B0-43AD-9FD3-7B27632EC50A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819A30A8-7C30-432B-98FD-0010642E296B}" type="pres">
      <dgm:prSet presAssocID="{E6264170-568A-4B9E-9A60-7E3EC4D1CF80}" presName="node" presStyleLbl="node1" presStyleIdx="3" presStyleCnt="5" custScaleX="182726" custScaleY="12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EE10-461C-4700-8D88-59BD0C1BD20E}" type="pres">
      <dgm:prSet presAssocID="{F8FEEEC9-A2F9-443E-8E7C-B2986E2139DF}" presName="sibTrans" presStyleLbl="sibTrans1D1" presStyleIdx="3" presStyleCnt="4"/>
      <dgm:spPr/>
      <dgm:t>
        <a:bodyPr/>
        <a:lstStyle/>
        <a:p>
          <a:endParaRPr lang="ru-RU"/>
        </a:p>
      </dgm:t>
    </dgm:pt>
    <dgm:pt modelId="{D69AAB22-57FB-4C3A-A7EF-848D2024BC6D}" type="pres">
      <dgm:prSet presAssocID="{F8FEEEC9-A2F9-443E-8E7C-B2986E2139DF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73D3C505-5E15-4357-A4B4-4CBA56EBD74E}" type="pres">
      <dgm:prSet presAssocID="{9EBB60EB-D126-4A50-B920-D0C1024713EE}" presName="node" presStyleLbl="node1" presStyleIdx="4" presStyleCnt="5" custScaleX="182726" custScaleY="12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2BFED-D9C5-4E30-9F79-A8138BF04B15}" type="presOf" srcId="{322F9C55-72D9-4771-835F-8B8B6777A771}" destId="{016D1C28-830A-434D-B21D-8F4540EF023B}" srcOrd="0" destOrd="0" presId="urn:microsoft.com/office/officeart/2005/8/layout/bProcess3"/>
    <dgm:cxn modelId="{72CF2B5C-A765-4392-ABB1-A8A925C6D9A3}" type="presOf" srcId="{90E82DDA-A44A-4DBF-8F48-823A23AA143C}" destId="{DE071ED0-C1B2-43DD-AE79-3D9D613DD1A3}" srcOrd="0" destOrd="0" presId="urn:microsoft.com/office/officeart/2005/8/layout/bProcess3"/>
    <dgm:cxn modelId="{7944AE6D-B7B2-49A6-A4B2-53A1B370A102}" type="presOf" srcId="{A0DEFA4D-BCE9-42B2-8F99-E3ADE0BD1599}" destId="{0AED2FC0-C047-4B6D-9C2B-D2B2AEA8AC6B}" srcOrd="0" destOrd="0" presId="urn:microsoft.com/office/officeart/2005/8/layout/bProcess3"/>
    <dgm:cxn modelId="{DBFAD3E2-2FF0-49DC-9539-916E4F7594E2}" type="presOf" srcId="{F56DF592-98B0-43AD-9FD3-7B27632EC50A}" destId="{85B92DD3-90C7-4749-B08A-75BDCDBB6059}" srcOrd="0" destOrd="0" presId="urn:microsoft.com/office/officeart/2005/8/layout/bProcess3"/>
    <dgm:cxn modelId="{830C438F-6DAE-49ED-AA06-26ADFB40F803}" type="presOf" srcId="{F8FEEEC9-A2F9-443E-8E7C-B2986E2139DF}" destId="{4257EE10-461C-4700-8D88-59BD0C1BD20E}" srcOrd="0" destOrd="0" presId="urn:microsoft.com/office/officeart/2005/8/layout/bProcess3"/>
    <dgm:cxn modelId="{33A1B6B0-CD5A-405A-A544-AE36EB700678}" type="presOf" srcId="{F56DF592-98B0-43AD-9FD3-7B27632EC50A}" destId="{5F856387-9376-480F-8AF1-443C7A60E79A}" srcOrd="1" destOrd="0" presId="urn:microsoft.com/office/officeart/2005/8/layout/bProcess3"/>
    <dgm:cxn modelId="{977F2AB3-33A7-4F72-9A5E-179AFEC275B0}" type="presOf" srcId="{8B70E278-3AD0-4B8B-89C7-3915490253ED}" destId="{860D23F3-8E59-4FC0-9305-481E7413AAAA}" srcOrd="0" destOrd="0" presId="urn:microsoft.com/office/officeart/2005/8/layout/bProcess3"/>
    <dgm:cxn modelId="{2A1F9886-2858-4BAD-8DDA-35E8FFF9AC08}" srcId="{CB3EB6A7-45B5-4775-86F9-C8A2FDF0E4A9}" destId="{A0DEFA4D-BCE9-42B2-8F99-E3ADE0BD1599}" srcOrd="1" destOrd="0" parTransId="{654CE091-8149-4053-9D5E-710D2ACB0EB1}" sibTransId="{90E82DDA-A44A-4DBF-8F48-823A23AA143C}"/>
    <dgm:cxn modelId="{5B2A68AA-5503-4449-B5B8-61AB117532B6}" type="presOf" srcId="{90E82DDA-A44A-4DBF-8F48-823A23AA143C}" destId="{CB4AD269-498B-44A0-A116-33F9824B0782}" srcOrd="1" destOrd="0" presId="urn:microsoft.com/office/officeart/2005/8/layout/bProcess3"/>
    <dgm:cxn modelId="{9DE5B594-9211-4387-8FD4-6A8E6B97F4F8}" srcId="{CB3EB6A7-45B5-4775-86F9-C8A2FDF0E4A9}" destId="{E6264170-568A-4B9E-9A60-7E3EC4D1CF80}" srcOrd="3" destOrd="0" parTransId="{C830223A-6AB3-4D1B-AD4E-1985A30B29C8}" sibTransId="{F8FEEEC9-A2F9-443E-8E7C-B2986E2139DF}"/>
    <dgm:cxn modelId="{0A68C24D-9D23-403D-85B6-D43042B1419E}" type="presOf" srcId="{322F9C55-72D9-4771-835F-8B8B6777A771}" destId="{B7CDB3E2-97DD-4A24-942E-46586E4D095A}" srcOrd="1" destOrd="0" presId="urn:microsoft.com/office/officeart/2005/8/layout/bProcess3"/>
    <dgm:cxn modelId="{02ACB06A-BF78-43B2-AEB8-A1DAF8EC13FC}" type="presOf" srcId="{CB3EB6A7-45B5-4775-86F9-C8A2FDF0E4A9}" destId="{0C7EDFDD-27DD-4CA5-A279-D2F3A3F19445}" srcOrd="0" destOrd="0" presId="urn:microsoft.com/office/officeart/2005/8/layout/bProcess3"/>
    <dgm:cxn modelId="{81273B79-55D7-4D0B-B3A3-25FC935A7612}" type="presOf" srcId="{9EBB60EB-D126-4A50-B920-D0C1024713EE}" destId="{73D3C505-5E15-4357-A4B4-4CBA56EBD74E}" srcOrd="0" destOrd="0" presId="urn:microsoft.com/office/officeart/2005/8/layout/bProcess3"/>
    <dgm:cxn modelId="{EC42A37A-6386-4523-A5F0-853945DF5CC3}" srcId="{CB3EB6A7-45B5-4775-86F9-C8A2FDF0E4A9}" destId="{5BB04839-F5BA-4827-9630-994D36461795}" srcOrd="2" destOrd="0" parTransId="{813CEE02-0D2B-4AED-B5C8-8C616707A81A}" sibTransId="{F56DF592-98B0-43AD-9FD3-7B27632EC50A}"/>
    <dgm:cxn modelId="{0895B797-80A6-4F84-A98E-F47598878BE1}" type="presOf" srcId="{E6264170-568A-4B9E-9A60-7E3EC4D1CF80}" destId="{819A30A8-7C30-432B-98FD-0010642E296B}" srcOrd="0" destOrd="0" presId="urn:microsoft.com/office/officeart/2005/8/layout/bProcess3"/>
    <dgm:cxn modelId="{313973E8-EA49-4A7B-9116-9574263D8106}" type="presOf" srcId="{F8FEEEC9-A2F9-443E-8E7C-B2986E2139DF}" destId="{D69AAB22-57FB-4C3A-A7EF-848D2024BC6D}" srcOrd="1" destOrd="0" presId="urn:microsoft.com/office/officeart/2005/8/layout/bProcess3"/>
    <dgm:cxn modelId="{824754BA-6E1C-437A-BDA0-4D62A683416D}" srcId="{CB3EB6A7-45B5-4775-86F9-C8A2FDF0E4A9}" destId="{8B70E278-3AD0-4B8B-89C7-3915490253ED}" srcOrd="0" destOrd="0" parTransId="{C621B902-8183-4455-A92A-88F8C3A24BE9}" sibTransId="{322F9C55-72D9-4771-835F-8B8B6777A771}"/>
    <dgm:cxn modelId="{59D8D512-9BFE-4099-BE53-256AF070777F}" type="presOf" srcId="{5BB04839-F5BA-4827-9630-994D36461795}" destId="{26F86A8C-AFD1-4B71-8170-5D6A3FE38B6C}" srcOrd="0" destOrd="0" presId="urn:microsoft.com/office/officeart/2005/8/layout/bProcess3"/>
    <dgm:cxn modelId="{335F78D1-6D2C-448E-98D1-7DB03C4AF424}" srcId="{CB3EB6A7-45B5-4775-86F9-C8A2FDF0E4A9}" destId="{9EBB60EB-D126-4A50-B920-D0C1024713EE}" srcOrd="4" destOrd="0" parTransId="{7B3B670F-AAAE-42F9-95E4-B3B7ACE04B70}" sibTransId="{29E25D2E-3C86-4CB7-A307-870DC5BEF860}"/>
    <dgm:cxn modelId="{E700C1B9-A8F6-46DB-96B8-75657D58BC80}" type="presParOf" srcId="{0C7EDFDD-27DD-4CA5-A279-D2F3A3F19445}" destId="{860D23F3-8E59-4FC0-9305-481E7413AAAA}" srcOrd="0" destOrd="0" presId="urn:microsoft.com/office/officeart/2005/8/layout/bProcess3"/>
    <dgm:cxn modelId="{71A03D71-521D-4B90-BC3C-FB7D0774B1FD}" type="presParOf" srcId="{0C7EDFDD-27DD-4CA5-A279-D2F3A3F19445}" destId="{016D1C28-830A-434D-B21D-8F4540EF023B}" srcOrd="1" destOrd="0" presId="urn:microsoft.com/office/officeart/2005/8/layout/bProcess3"/>
    <dgm:cxn modelId="{2F36F7C6-73B0-4FAF-A971-B4DA50EF8047}" type="presParOf" srcId="{016D1C28-830A-434D-B21D-8F4540EF023B}" destId="{B7CDB3E2-97DD-4A24-942E-46586E4D095A}" srcOrd="0" destOrd="0" presId="urn:microsoft.com/office/officeart/2005/8/layout/bProcess3"/>
    <dgm:cxn modelId="{91C23E25-252F-464D-99F7-C47105BDE7D5}" type="presParOf" srcId="{0C7EDFDD-27DD-4CA5-A279-D2F3A3F19445}" destId="{0AED2FC0-C047-4B6D-9C2B-D2B2AEA8AC6B}" srcOrd="2" destOrd="0" presId="urn:microsoft.com/office/officeart/2005/8/layout/bProcess3"/>
    <dgm:cxn modelId="{F07A86DD-6272-4961-9BA0-093B7320F0FB}" type="presParOf" srcId="{0C7EDFDD-27DD-4CA5-A279-D2F3A3F19445}" destId="{DE071ED0-C1B2-43DD-AE79-3D9D613DD1A3}" srcOrd="3" destOrd="0" presId="urn:microsoft.com/office/officeart/2005/8/layout/bProcess3"/>
    <dgm:cxn modelId="{159C65D0-F2F7-4871-94D1-C78329DF3CD5}" type="presParOf" srcId="{DE071ED0-C1B2-43DD-AE79-3D9D613DD1A3}" destId="{CB4AD269-498B-44A0-A116-33F9824B0782}" srcOrd="0" destOrd="0" presId="urn:microsoft.com/office/officeart/2005/8/layout/bProcess3"/>
    <dgm:cxn modelId="{B7AD308F-DB75-4BCC-A105-0DE7A8BF6EE6}" type="presParOf" srcId="{0C7EDFDD-27DD-4CA5-A279-D2F3A3F19445}" destId="{26F86A8C-AFD1-4B71-8170-5D6A3FE38B6C}" srcOrd="4" destOrd="0" presId="urn:microsoft.com/office/officeart/2005/8/layout/bProcess3"/>
    <dgm:cxn modelId="{BB83A57F-C025-4CB9-ACF5-68999907EF71}" type="presParOf" srcId="{0C7EDFDD-27DD-4CA5-A279-D2F3A3F19445}" destId="{85B92DD3-90C7-4749-B08A-75BDCDBB6059}" srcOrd="5" destOrd="0" presId="urn:microsoft.com/office/officeart/2005/8/layout/bProcess3"/>
    <dgm:cxn modelId="{971D680D-97E8-42FB-A589-65C8A0E00682}" type="presParOf" srcId="{85B92DD3-90C7-4749-B08A-75BDCDBB6059}" destId="{5F856387-9376-480F-8AF1-443C7A60E79A}" srcOrd="0" destOrd="0" presId="urn:microsoft.com/office/officeart/2005/8/layout/bProcess3"/>
    <dgm:cxn modelId="{51E6F81E-2137-4A51-AD3A-35148B67DB4D}" type="presParOf" srcId="{0C7EDFDD-27DD-4CA5-A279-D2F3A3F19445}" destId="{819A30A8-7C30-432B-98FD-0010642E296B}" srcOrd="6" destOrd="0" presId="urn:microsoft.com/office/officeart/2005/8/layout/bProcess3"/>
    <dgm:cxn modelId="{FF2977DF-7F87-401B-90D7-CACD6DB6FD03}" type="presParOf" srcId="{0C7EDFDD-27DD-4CA5-A279-D2F3A3F19445}" destId="{4257EE10-461C-4700-8D88-59BD0C1BD20E}" srcOrd="7" destOrd="0" presId="urn:microsoft.com/office/officeart/2005/8/layout/bProcess3"/>
    <dgm:cxn modelId="{9D50ADDB-645C-43B7-81CC-B74EEE564ED5}" type="presParOf" srcId="{4257EE10-461C-4700-8D88-59BD0C1BD20E}" destId="{D69AAB22-57FB-4C3A-A7EF-848D2024BC6D}" srcOrd="0" destOrd="0" presId="urn:microsoft.com/office/officeart/2005/8/layout/bProcess3"/>
    <dgm:cxn modelId="{09AA952D-5B04-4FFC-A745-B9763A16FFC8}" type="presParOf" srcId="{0C7EDFDD-27DD-4CA5-A279-D2F3A3F19445}" destId="{73D3C505-5E15-4357-A4B4-4CBA56EBD74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1681F-FC7F-4EBF-BEA0-7755F40A9BBF}">
      <dsp:nvSpPr>
        <dsp:cNvPr id="0" name=""/>
        <dsp:cNvSpPr/>
      </dsp:nvSpPr>
      <dsp:spPr>
        <a:xfrm>
          <a:off x="40" y="100522"/>
          <a:ext cx="3845569" cy="1538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</a:t>
          </a:r>
          <a:r>
            <a:rPr lang="ru-RU" sz="2400" kern="1200" dirty="0" err="1" smtClean="0"/>
            <a:t>відсутності</a:t>
          </a:r>
          <a:r>
            <a:rPr lang="ru-RU" sz="2400" kern="1200" dirty="0" smtClean="0"/>
            <a:t> СБП</a:t>
          </a:r>
          <a:endParaRPr lang="ru-RU" sz="2400" kern="1200" dirty="0"/>
        </a:p>
      </dsp:txBody>
      <dsp:txXfrm>
        <a:off x="40" y="100522"/>
        <a:ext cx="3845569" cy="1538227"/>
      </dsp:txXfrm>
    </dsp:sp>
    <dsp:sp modelId="{4E4C2FE5-2BA4-481A-AFFB-5C43FBB512EF}">
      <dsp:nvSpPr>
        <dsp:cNvPr id="0" name=""/>
        <dsp:cNvSpPr/>
      </dsp:nvSpPr>
      <dsp:spPr>
        <a:xfrm>
          <a:off x="40" y="1638750"/>
          <a:ext cx="3845569" cy="31622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Непередбачуваність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бюджетної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податкової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політики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Відсутність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цілісної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системи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стратегічного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планування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Сфокусованість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системи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контролі</a:t>
          </a:r>
          <a:r>
            <a:rPr lang="ru-RU" sz="2400" kern="1200" dirty="0" smtClean="0"/>
            <a:t> затрат</a:t>
          </a:r>
          <a:endParaRPr lang="ru-RU" sz="2400" kern="1200" dirty="0"/>
        </a:p>
      </dsp:txBody>
      <dsp:txXfrm>
        <a:off x="40" y="1638750"/>
        <a:ext cx="3845569" cy="3162240"/>
      </dsp:txXfrm>
    </dsp:sp>
    <dsp:sp modelId="{D1FD8843-CBD6-406D-B284-4118D4350E6C}">
      <dsp:nvSpPr>
        <dsp:cNvPr id="0" name=""/>
        <dsp:cNvSpPr/>
      </dsp:nvSpPr>
      <dsp:spPr>
        <a:xfrm>
          <a:off x="4383989" y="100522"/>
          <a:ext cx="3845569" cy="1538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Директива ЄС 2011/85/</a:t>
          </a:r>
          <a:r>
            <a:rPr lang="en-US" sz="2400" kern="1200" dirty="0" smtClean="0"/>
            <a:t>EU</a:t>
          </a:r>
          <a:r>
            <a:rPr lang="uk-UA" sz="2400" kern="1200" dirty="0" smtClean="0"/>
            <a:t> </a:t>
          </a:r>
          <a:r>
            <a:rPr lang="ru-RU" sz="2400" kern="1200" dirty="0" smtClean="0"/>
            <a:t>«Про </a:t>
          </a:r>
          <a:r>
            <a:rPr lang="ru-RU" sz="2400" kern="1200" dirty="0" err="1" smtClean="0"/>
            <a:t>вимоги</a:t>
          </a:r>
          <a:r>
            <a:rPr lang="ru-RU" sz="2400" kern="1200" dirty="0" smtClean="0"/>
            <a:t> до </a:t>
          </a:r>
          <a:r>
            <a:rPr lang="ru-RU" sz="2400" kern="1200" dirty="0" err="1" smtClean="0"/>
            <a:t>бюджетних</a:t>
          </a:r>
          <a:r>
            <a:rPr lang="ru-RU" sz="2400" kern="1200" dirty="0" smtClean="0"/>
            <a:t> систем </a:t>
          </a:r>
          <a:r>
            <a:rPr lang="ru-RU" sz="2400" kern="1200" dirty="0" err="1" smtClean="0"/>
            <a:t>держав-членів</a:t>
          </a:r>
          <a:r>
            <a:rPr lang="ru-RU" sz="2400" kern="1200" dirty="0" smtClean="0"/>
            <a:t> ЄС»</a:t>
          </a:r>
          <a:endParaRPr lang="ru-RU" sz="2400" kern="1200" dirty="0"/>
        </a:p>
      </dsp:txBody>
      <dsp:txXfrm>
        <a:off x="4383989" y="100522"/>
        <a:ext cx="3845569" cy="1538227"/>
      </dsp:txXfrm>
    </dsp:sp>
    <dsp:sp modelId="{73C746BE-4A19-461B-B0DC-AF404286D12C}">
      <dsp:nvSpPr>
        <dsp:cNvPr id="0" name=""/>
        <dsp:cNvSpPr/>
      </dsp:nvSpPr>
      <dsp:spPr>
        <a:xfrm>
          <a:off x="4383989" y="1638750"/>
          <a:ext cx="3845569" cy="31622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“</a:t>
          </a:r>
          <a:r>
            <a:rPr lang="ru-RU" sz="2400" kern="1200" dirty="0" err="1" smtClean="0"/>
            <a:t>Усі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країни-члени</a:t>
          </a:r>
          <a:r>
            <a:rPr lang="ru-RU" sz="2400" kern="1200" dirty="0" smtClean="0"/>
            <a:t> ЄС </a:t>
          </a:r>
          <a:r>
            <a:rPr lang="ru-RU" sz="2400" kern="1200" dirty="0" err="1" smtClean="0"/>
            <a:t>мають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здійснювати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середньострокове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бюджетне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планування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плановий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наступні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плановим</a:t>
          </a:r>
          <a:r>
            <a:rPr lang="ru-RU" sz="2400" kern="1200" dirty="0" smtClean="0"/>
            <a:t> два </a:t>
          </a:r>
          <a:r>
            <a:rPr lang="ru-RU" sz="2400" kern="1200" dirty="0" err="1" smtClean="0"/>
            <a:t>бюджетні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періоди</a:t>
          </a:r>
          <a:r>
            <a:rPr lang="ru-RU" sz="2400" kern="1200" dirty="0" smtClean="0"/>
            <a:t>"</a:t>
          </a:r>
          <a:endParaRPr lang="ru-RU" sz="2400" kern="1200" dirty="0"/>
        </a:p>
      </dsp:txBody>
      <dsp:txXfrm>
        <a:off x="4383989" y="1638750"/>
        <a:ext cx="3845569" cy="3162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23BB3-1F9D-4173-A4CB-EFC772D691D0}">
      <dsp:nvSpPr>
        <dsp:cNvPr id="0" name=""/>
        <dsp:cNvSpPr/>
      </dsp:nvSpPr>
      <dsp:spPr>
        <a:xfrm>
          <a:off x="0" y="0"/>
          <a:ext cx="8073081" cy="1214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Узгодження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стратегічного</a:t>
          </a:r>
          <a:r>
            <a:rPr lang="ru-RU" sz="3400" kern="1200" dirty="0" smtClean="0"/>
            <a:t> та бюджетного </a:t>
          </a:r>
          <a:r>
            <a:rPr lang="ru-RU" sz="3400" kern="1200" dirty="0" err="1" smtClean="0"/>
            <a:t>планування</a:t>
          </a:r>
          <a:endParaRPr lang="ru-RU" sz="3400" kern="1200" dirty="0"/>
        </a:p>
      </dsp:txBody>
      <dsp:txXfrm>
        <a:off x="1736085" y="0"/>
        <a:ext cx="6336995" cy="1214688"/>
      </dsp:txXfrm>
    </dsp:sp>
    <dsp:sp modelId="{3615B591-7C2D-459A-B52E-4AB9352C436E}">
      <dsp:nvSpPr>
        <dsp:cNvPr id="0" name=""/>
        <dsp:cNvSpPr/>
      </dsp:nvSpPr>
      <dsp:spPr>
        <a:xfrm>
          <a:off x="121468" y="121468"/>
          <a:ext cx="1614616" cy="97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FC2B5-BAC3-4E82-9857-986A818825C4}">
      <dsp:nvSpPr>
        <dsp:cNvPr id="0" name=""/>
        <dsp:cNvSpPr/>
      </dsp:nvSpPr>
      <dsp:spPr>
        <a:xfrm>
          <a:off x="0" y="1336157"/>
          <a:ext cx="8073081" cy="1214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Запровадження</a:t>
          </a:r>
          <a:r>
            <a:rPr lang="ru-RU" sz="3400" kern="1200" dirty="0" smtClean="0"/>
            <a:t>  </a:t>
          </a:r>
          <a:r>
            <a:rPr lang="ru-RU" sz="3400" kern="1200" dirty="0" err="1" smtClean="0"/>
            <a:t>Бюджетної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декларації</a:t>
          </a:r>
          <a:endParaRPr lang="ru-RU" sz="3400" kern="1200" dirty="0"/>
        </a:p>
      </dsp:txBody>
      <dsp:txXfrm>
        <a:off x="1736085" y="1336157"/>
        <a:ext cx="6336995" cy="1214688"/>
      </dsp:txXfrm>
    </dsp:sp>
    <dsp:sp modelId="{34079167-F5F2-44E8-B343-F1CFFE22760C}">
      <dsp:nvSpPr>
        <dsp:cNvPr id="0" name=""/>
        <dsp:cNvSpPr/>
      </dsp:nvSpPr>
      <dsp:spPr>
        <a:xfrm>
          <a:off x="121468" y="1457626"/>
          <a:ext cx="1614616" cy="97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3C522-6CEF-42DA-8DD6-6B28035F3D43}">
      <dsp:nvSpPr>
        <dsp:cNvPr id="0" name=""/>
        <dsp:cNvSpPr/>
      </dsp:nvSpPr>
      <dsp:spPr>
        <a:xfrm>
          <a:off x="0" y="2672314"/>
          <a:ext cx="8073081" cy="1214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Новий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бюджетний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календар</a:t>
          </a:r>
          <a:endParaRPr lang="ru-RU" sz="3400" kern="1200" dirty="0"/>
        </a:p>
      </dsp:txBody>
      <dsp:txXfrm>
        <a:off x="1736085" y="2672314"/>
        <a:ext cx="6336995" cy="1214688"/>
      </dsp:txXfrm>
    </dsp:sp>
    <dsp:sp modelId="{B35951E8-F814-49E2-9AD1-C44646965699}">
      <dsp:nvSpPr>
        <dsp:cNvPr id="0" name=""/>
        <dsp:cNvSpPr/>
      </dsp:nvSpPr>
      <dsp:spPr>
        <a:xfrm>
          <a:off x="121468" y="2793783"/>
          <a:ext cx="1614616" cy="97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3826D-F748-4B7F-9603-061791AF993F}">
      <dsp:nvSpPr>
        <dsp:cNvPr id="0" name=""/>
        <dsp:cNvSpPr/>
      </dsp:nvSpPr>
      <dsp:spPr>
        <a:xfrm>
          <a:off x="0" y="4008472"/>
          <a:ext cx="8073081" cy="1214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Розширення</a:t>
          </a:r>
          <a:r>
            <a:rPr lang="ru-RU" sz="3400" kern="1200" dirty="0" smtClean="0"/>
            <a:t>  </a:t>
          </a:r>
          <a:r>
            <a:rPr lang="ru-RU" sz="3400" kern="1200" dirty="0" err="1" smtClean="0"/>
            <a:t>бюджетних</a:t>
          </a:r>
          <a:r>
            <a:rPr lang="ru-RU" sz="3400" kern="1200" dirty="0" smtClean="0"/>
            <a:t> правил</a:t>
          </a:r>
          <a:endParaRPr lang="ru-RU" sz="3400" kern="1200" dirty="0"/>
        </a:p>
      </dsp:txBody>
      <dsp:txXfrm>
        <a:off x="1736085" y="4008472"/>
        <a:ext cx="6336995" cy="1214688"/>
      </dsp:txXfrm>
    </dsp:sp>
    <dsp:sp modelId="{A4C123B2-7F4E-4285-BAC1-6F8D1134C760}">
      <dsp:nvSpPr>
        <dsp:cNvPr id="0" name=""/>
        <dsp:cNvSpPr/>
      </dsp:nvSpPr>
      <dsp:spPr>
        <a:xfrm>
          <a:off x="121468" y="4129941"/>
          <a:ext cx="1614616" cy="97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FB79F-3886-44F6-8E5E-9356F087BE92}">
      <dsp:nvSpPr>
        <dsp:cNvPr id="0" name=""/>
        <dsp:cNvSpPr/>
      </dsp:nvSpPr>
      <dsp:spPr>
        <a:xfrm>
          <a:off x="0" y="0"/>
          <a:ext cx="6336792" cy="901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Визначення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пріоритетів</a:t>
          </a:r>
          <a:r>
            <a:rPr lang="ru-RU" sz="2300" kern="1200" dirty="0" smtClean="0"/>
            <a:t>  для </a:t>
          </a:r>
          <a:r>
            <a:rPr lang="ru-RU" sz="2300" kern="1200" dirty="0" err="1" smtClean="0"/>
            <a:t>держави</a:t>
          </a:r>
          <a:r>
            <a:rPr lang="ru-RU" sz="2300" kern="1200" dirty="0" smtClean="0"/>
            <a:t> та ГРК</a:t>
          </a:r>
          <a:endParaRPr lang="ru-RU" sz="2300" kern="1200" dirty="0"/>
        </a:p>
      </dsp:txBody>
      <dsp:txXfrm>
        <a:off x="0" y="0"/>
        <a:ext cx="5311701" cy="901178"/>
      </dsp:txXfrm>
    </dsp:sp>
    <dsp:sp modelId="{DBA6DA7A-37C0-4D79-AD52-91DE207ADC2D}">
      <dsp:nvSpPr>
        <dsp:cNvPr id="0" name=""/>
        <dsp:cNvSpPr/>
      </dsp:nvSpPr>
      <dsp:spPr>
        <a:xfrm>
          <a:off x="473202" y="1026341"/>
          <a:ext cx="6336792" cy="901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Стратегічні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плани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розвитку</a:t>
          </a:r>
          <a:r>
            <a:rPr lang="ru-RU" sz="2300" kern="1200" dirty="0" smtClean="0"/>
            <a:t> ГРК</a:t>
          </a:r>
          <a:endParaRPr lang="ru-RU" sz="2300" kern="1200" dirty="0"/>
        </a:p>
      </dsp:txBody>
      <dsp:txXfrm>
        <a:off x="473202" y="1026341"/>
        <a:ext cx="5277824" cy="901178"/>
      </dsp:txXfrm>
    </dsp:sp>
    <dsp:sp modelId="{1B9D8BAC-9FCA-4A27-8E61-35794BE4FAB0}">
      <dsp:nvSpPr>
        <dsp:cNvPr id="0" name=""/>
        <dsp:cNvSpPr/>
      </dsp:nvSpPr>
      <dsp:spPr>
        <a:xfrm>
          <a:off x="946404" y="2052683"/>
          <a:ext cx="6336792" cy="901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Оцінка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витрат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впровадження</a:t>
          </a:r>
          <a:endParaRPr lang="ru-RU" sz="2300" kern="1200" dirty="0"/>
        </a:p>
      </dsp:txBody>
      <dsp:txXfrm>
        <a:off x="946404" y="2052683"/>
        <a:ext cx="5277824" cy="901178"/>
      </dsp:txXfrm>
    </dsp:sp>
    <dsp:sp modelId="{99AC295B-0879-4FBA-A087-02A7A50129A4}">
      <dsp:nvSpPr>
        <dsp:cNvPr id="0" name=""/>
        <dsp:cNvSpPr/>
      </dsp:nvSpPr>
      <dsp:spPr>
        <a:xfrm>
          <a:off x="1419605" y="3079025"/>
          <a:ext cx="6336792" cy="901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Бюджетна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декларація</a:t>
          </a:r>
          <a:r>
            <a:rPr lang="ru-RU" sz="2300" kern="1200" dirty="0" smtClean="0"/>
            <a:t>: </a:t>
          </a:r>
          <a:r>
            <a:rPr lang="ru-RU" sz="2300" kern="1200" dirty="0" err="1" smtClean="0"/>
            <a:t>фінансові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можливості</a:t>
          </a:r>
          <a:endParaRPr lang="ru-RU" sz="2300" kern="1200" dirty="0"/>
        </a:p>
      </dsp:txBody>
      <dsp:txXfrm>
        <a:off x="1419605" y="3079025"/>
        <a:ext cx="5277824" cy="901178"/>
      </dsp:txXfrm>
    </dsp:sp>
    <dsp:sp modelId="{35D6C574-655D-411C-8C0C-56C54ED75B69}">
      <dsp:nvSpPr>
        <dsp:cNvPr id="0" name=""/>
        <dsp:cNvSpPr/>
      </dsp:nvSpPr>
      <dsp:spPr>
        <a:xfrm>
          <a:off x="1892808" y="4105367"/>
          <a:ext cx="6336792" cy="901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Державний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бюджет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2808" y="4105367"/>
        <a:ext cx="5277824" cy="901178"/>
      </dsp:txXfrm>
    </dsp:sp>
    <dsp:sp modelId="{81D6CE0A-3565-4844-8302-54DAAE7B5665}">
      <dsp:nvSpPr>
        <dsp:cNvPr id="0" name=""/>
        <dsp:cNvSpPr/>
      </dsp:nvSpPr>
      <dsp:spPr>
        <a:xfrm>
          <a:off x="5751026" y="658360"/>
          <a:ext cx="585765" cy="585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751026" y="658360"/>
        <a:ext cx="585765" cy="585765"/>
      </dsp:txXfrm>
    </dsp:sp>
    <dsp:sp modelId="{75921A18-1F1B-4724-9748-FF699F29A429}">
      <dsp:nvSpPr>
        <dsp:cNvPr id="0" name=""/>
        <dsp:cNvSpPr/>
      </dsp:nvSpPr>
      <dsp:spPr>
        <a:xfrm>
          <a:off x="6224228" y="1684702"/>
          <a:ext cx="585765" cy="585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224228" y="1684702"/>
        <a:ext cx="585765" cy="585765"/>
      </dsp:txXfrm>
    </dsp:sp>
    <dsp:sp modelId="{8A0A7804-B898-49AB-857D-0226BA821C2B}">
      <dsp:nvSpPr>
        <dsp:cNvPr id="0" name=""/>
        <dsp:cNvSpPr/>
      </dsp:nvSpPr>
      <dsp:spPr>
        <a:xfrm>
          <a:off x="6697430" y="2696025"/>
          <a:ext cx="585765" cy="585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697430" y="2696025"/>
        <a:ext cx="585765" cy="585765"/>
      </dsp:txXfrm>
    </dsp:sp>
    <dsp:sp modelId="{B8794816-D080-4DFA-A5E1-CA204C354C1B}">
      <dsp:nvSpPr>
        <dsp:cNvPr id="0" name=""/>
        <dsp:cNvSpPr/>
      </dsp:nvSpPr>
      <dsp:spPr>
        <a:xfrm>
          <a:off x="7170632" y="3732380"/>
          <a:ext cx="585765" cy="585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170632" y="3732380"/>
        <a:ext cx="585765" cy="5857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273EEA-780B-4B61-8411-E055BCF0823B}">
      <dsp:nvSpPr>
        <dsp:cNvPr id="0" name=""/>
        <dsp:cNvSpPr/>
      </dsp:nvSpPr>
      <dsp:spPr>
        <a:xfrm rot="5400000">
          <a:off x="5069079" y="-2549111"/>
          <a:ext cx="797734" cy="609995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Орієнтовні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прогнозні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макропоказники</a:t>
          </a:r>
          <a:r>
            <a:rPr lang="ru-RU" sz="1800" b="1" kern="1200" dirty="0" smtClean="0"/>
            <a:t> на 3 роки </a:t>
          </a:r>
          <a:r>
            <a:rPr lang="ru-RU" sz="1800" i="1" kern="1200" dirty="0" smtClean="0"/>
            <a:t>(</a:t>
          </a:r>
          <a:r>
            <a:rPr lang="ru-RU" sz="1800" i="1" kern="1200" dirty="0" err="1" smtClean="0"/>
            <a:t>Мінекономіки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подає</a:t>
          </a:r>
          <a:r>
            <a:rPr lang="ru-RU" sz="1800" i="1" kern="1200" dirty="0" smtClean="0"/>
            <a:t> до </a:t>
          </a:r>
          <a:r>
            <a:rPr lang="ru-RU" sz="1800" i="1" kern="1200" dirty="0" err="1" smtClean="0"/>
            <a:t>Мінфіну</a:t>
          </a:r>
          <a:r>
            <a:rPr lang="ru-RU" sz="1800" i="1" kern="1200" dirty="0" smtClean="0"/>
            <a:t>)</a:t>
          </a:r>
          <a:endParaRPr lang="ru-RU" sz="1800" i="1" kern="1200" dirty="0"/>
        </a:p>
      </dsp:txBody>
      <dsp:txXfrm rot="5400000">
        <a:off x="5069079" y="-2549111"/>
        <a:ext cx="797734" cy="6099953"/>
      </dsp:txXfrm>
    </dsp:sp>
    <dsp:sp modelId="{8A6AF52C-93D8-44D0-B70D-81DF5D63E2C8}">
      <dsp:nvSpPr>
        <dsp:cNvPr id="0" name=""/>
        <dsp:cNvSpPr/>
      </dsp:nvSpPr>
      <dsp:spPr>
        <a:xfrm>
          <a:off x="74140" y="2280"/>
          <a:ext cx="2343829" cy="997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 </a:t>
          </a:r>
          <a:r>
            <a:rPr lang="ru-RU" sz="3300" kern="1200" dirty="0" err="1" smtClean="0"/>
            <a:t>березня</a:t>
          </a:r>
          <a:r>
            <a:rPr lang="ru-RU" sz="3300" kern="1200" dirty="0" smtClean="0"/>
            <a:t> </a:t>
          </a:r>
          <a:endParaRPr lang="ru-RU" sz="3300" kern="1200" dirty="0"/>
        </a:p>
      </dsp:txBody>
      <dsp:txXfrm>
        <a:off x="74140" y="2280"/>
        <a:ext cx="2343829" cy="997168"/>
      </dsp:txXfrm>
    </dsp:sp>
    <dsp:sp modelId="{1E7683C4-CA2C-4C79-9071-19E6BECF1C09}">
      <dsp:nvSpPr>
        <dsp:cNvPr id="0" name=""/>
        <dsp:cNvSpPr/>
      </dsp:nvSpPr>
      <dsp:spPr>
        <a:xfrm rot="5400000">
          <a:off x="5069079" y="-1502084"/>
          <a:ext cx="797734" cy="609995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Бюджетна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декларація</a:t>
          </a:r>
          <a:r>
            <a:rPr lang="ru-RU" sz="1800" b="1" kern="1200" dirty="0" smtClean="0"/>
            <a:t> на 3 роки                                </a:t>
          </a:r>
          <a:r>
            <a:rPr lang="ru-RU" sz="1800" i="1" kern="1200" dirty="0" smtClean="0"/>
            <a:t>(</a:t>
          </a:r>
          <a:r>
            <a:rPr lang="ru-RU" sz="1800" i="1" kern="1200" dirty="0" err="1" smtClean="0"/>
            <a:t>Мінфін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подає</a:t>
          </a:r>
          <a:r>
            <a:rPr lang="ru-RU" sz="1800" i="1" kern="1200" dirty="0" smtClean="0"/>
            <a:t> до КМУ)</a:t>
          </a:r>
          <a:endParaRPr lang="ru-RU" sz="1800" i="1" kern="1200" dirty="0"/>
        </a:p>
      </dsp:txBody>
      <dsp:txXfrm rot="5400000">
        <a:off x="5069079" y="-1502084"/>
        <a:ext cx="797734" cy="6099953"/>
      </dsp:txXfrm>
    </dsp:sp>
    <dsp:sp modelId="{1ADF2D33-2A3F-4D85-B6AC-482C4D836CDE}">
      <dsp:nvSpPr>
        <dsp:cNvPr id="0" name=""/>
        <dsp:cNvSpPr/>
      </dsp:nvSpPr>
      <dsp:spPr>
        <a:xfrm>
          <a:off x="74140" y="1049307"/>
          <a:ext cx="2343829" cy="997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15 травня</a:t>
          </a:r>
          <a:endParaRPr lang="ru-RU" sz="3300" kern="1200" dirty="0"/>
        </a:p>
      </dsp:txBody>
      <dsp:txXfrm>
        <a:off x="74140" y="1049307"/>
        <a:ext cx="2343829" cy="997168"/>
      </dsp:txXfrm>
    </dsp:sp>
    <dsp:sp modelId="{E2D1A060-5D85-43E2-9114-3E7A69EF57CD}">
      <dsp:nvSpPr>
        <dsp:cNvPr id="0" name=""/>
        <dsp:cNvSpPr/>
      </dsp:nvSpPr>
      <dsp:spPr>
        <a:xfrm rot="5400000">
          <a:off x="5069079" y="-455057"/>
          <a:ext cx="797734" cy="609995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Бюджетна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декларація</a:t>
          </a:r>
          <a:r>
            <a:rPr lang="ru-RU" sz="1800" b="1" kern="1200" dirty="0" smtClean="0"/>
            <a:t> на 3 роки  та </a:t>
          </a:r>
          <a:r>
            <a:rPr lang="ru-RU" sz="1800" b="1" kern="1200" dirty="0" err="1" smtClean="0"/>
            <a:t>Макропрогноз</a:t>
          </a:r>
          <a:r>
            <a:rPr lang="ru-RU" sz="1800" b="1" kern="1200" dirty="0" smtClean="0"/>
            <a:t> на 3 роки</a:t>
          </a:r>
          <a:r>
            <a:rPr lang="ru-RU" sz="1800" kern="1200" dirty="0" smtClean="0"/>
            <a:t> </a:t>
          </a:r>
          <a:r>
            <a:rPr lang="ru-RU" sz="1800" i="1" kern="1200" dirty="0" smtClean="0"/>
            <a:t>(</a:t>
          </a:r>
          <a:r>
            <a:rPr lang="ru-RU" sz="1800" i="1" kern="1200" dirty="0" err="1" smtClean="0"/>
            <a:t>схвалює</a:t>
          </a:r>
          <a:r>
            <a:rPr lang="ru-RU" sz="1800" i="1" kern="1200" dirty="0" smtClean="0"/>
            <a:t> КМУ)</a:t>
          </a:r>
          <a:endParaRPr lang="ru-RU" sz="1800" i="1" kern="1200" dirty="0"/>
        </a:p>
      </dsp:txBody>
      <dsp:txXfrm rot="5400000">
        <a:off x="5069079" y="-455057"/>
        <a:ext cx="797734" cy="6099953"/>
      </dsp:txXfrm>
    </dsp:sp>
    <dsp:sp modelId="{88B21DE0-7712-453A-BF71-12BD013D0D3D}">
      <dsp:nvSpPr>
        <dsp:cNvPr id="0" name=""/>
        <dsp:cNvSpPr/>
      </dsp:nvSpPr>
      <dsp:spPr>
        <a:xfrm>
          <a:off x="74140" y="2096334"/>
          <a:ext cx="2343829" cy="997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1 червня</a:t>
          </a:r>
          <a:endParaRPr lang="ru-RU" sz="3300" kern="1200" dirty="0"/>
        </a:p>
      </dsp:txBody>
      <dsp:txXfrm>
        <a:off x="74140" y="2096334"/>
        <a:ext cx="2343829" cy="997168"/>
      </dsp:txXfrm>
    </dsp:sp>
    <dsp:sp modelId="{ABEA667D-1409-494E-A231-DB046367477E}">
      <dsp:nvSpPr>
        <dsp:cNvPr id="0" name=""/>
        <dsp:cNvSpPr/>
      </dsp:nvSpPr>
      <dsp:spPr>
        <a:xfrm rot="5400000">
          <a:off x="5069079" y="591969"/>
          <a:ext cx="797734" cy="609995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Бюджетна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декларація</a:t>
          </a:r>
          <a:r>
            <a:rPr lang="ru-RU" sz="1800" b="1" kern="1200" dirty="0" smtClean="0"/>
            <a:t> на 3 роки </a:t>
          </a:r>
          <a:r>
            <a:rPr lang="ru-RU" sz="1800" b="0" i="1" kern="1200" dirty="0" smtClean="0"/>
            <a:t>(ВРУ </a:t>
          </a:r>
          <a:r>
            <a:rPr lang="ru-RU" sz="1800" b="0" i="1" kern="1200" dirty="0" err="1" smtClean="0"/>
            <a:t>приймає</a:t>
          </a:r>
          <a:r>
            <a:rPr lang="ru-RU" sz="1800" b="0" i="1" kern="1200" dirty="0" smtClean="0"/>
            <a:t> постанову </a:t>
          </a:r>
          <a:r>
            <a:rPr lang="ru-RU" sz="1800" b="0" i="1" kern="1200" dirty="0" err="1" smtClean="0"/>
            <a:t>щодо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Бюджетної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декларації</a:t>
          </a:r>
          <a:r>
            <a:rPr lang="ru-RU" sz="1800" b="0" i="1" kern="1200" dirty="0" smtClean="0"/>
            <a:t>  та/</a:t>
          </a:r>
          <a:r>
            <a:rPr lang="ru-RU" sz="1800" b="0" i="1" kern="1200" dirty="0" err="1" smtClean="0"/>
            <a:t>або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рекомендації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щодо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бюджетної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політики</a:t>
          </a:r>
          <a:r>
            <a:rPr lang="ru-RU" sz="1800" b="0" i="1" kern="1200" dirty="0" smtClean="0"/>
            <a:t>)</a:t>
          </a:r>
          <a:endParaRPr lang="uk-UA" sz="1800" b="0" i="1" kern="1200" dirty="0" smtClean="0"/>
        </a:p>
      </dsp:txBody>
      <dsp:txXfrm rot="5400000">
        <a:off x="5069079" y="591969"/>
        <a:ext cx="797734" cy="6099953"/>
      </dsp:txXfrm>
    </dsp:sp>
    <dsp:sp modelId="{95D2ACA1-DD0B-4E4E-ACF6-386F42ADFB9A}">
      <dsp:nvSpPr>
        <dsp:cNvPr id="0" name=""/>
        <dsp:cNvSpPr/>
      </dsp:nvSpPr>
      <dsp:spPr>
        <a:xfrm>
          <a:off x="74140" y="3143361"/>
          <a:ext cx="2343829" cy="997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15 липня</a:t>
          </a:r>
        </a:p>
      </dsp:txBody>
      <dsp:txXfrm>
        <a:off x="74140" y="3143361"/>
        <a:ext cx="2343829" cy="997168"/>
      </dsp:txXfrm>
    </dsp:sp>
    <dsp:sp modelId="{57B8C354-AF7D-4BD5-B35C-D0C3CDE6597E}">
      <dsp:nvSpPr>
        <dsp:cNvPr id="0" name=""/>
        <dsp:cNvSpPr/>
      </dsp:nvSpPr>
      <dsp:spPr>
        <a:xfrm rot="5400000">
          <a:off x="5069079" y="1638996"/>
          <a:ext cx="797734" cy="609995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Проект закону про </a:t>
          </a:r>
          <a:r>
            <a:rPr lang="ru-RU" sz="1800" b="1" kern="1200" dirty="0" err="1" smtClean="0"/>
            <a:t>державний</a:t>
          </a:r>
          <a:r>
            <a:rPr lang="ru-RU" sz="1800" b="1" kern="1200" dirty="0" smtClean="0"/>
            <a:t> бюджет</a:t>
          </a:r>
          <a:r>
            <a:rPr lang="ru-RU" sz="1800" kern="1200" dirty="0" smtClean="0"/>
            <a:t>                          </a:t>
          </a:r>
          <a:r>
            <a:rPr lang="ru-RU" sz="1800" i="1" kern="1200" dirty="0" smtClean="0"/>
            <a:t>(КМУ </a:t>
          </a:r>
          <a:r>
            <a:rPr lang="ru-RU" sz="1800" i="1" kern="1200" dirty="0" err="1" smtClean="0"/>
            <a:t>подає</a:t>
          </a:r>
          <a:r>
            <a:rPr lang="ru-RU" sz="1800" i="1" kern="1200" dirty="0" smtClean="0"/>
            <a:t> до ВРУ)</a:t>
          </a:r>
          <a:endParaRPr lang="uk-UA" sz="1800" i="1" kern="1200" dirty="0" smtClean="0"/>
        </a:p>
      </dsp:txBody>
      <dsp:txXfrm rot="5400000">
        <a:off x="5069079" y="1638996"/>
        <a:ext cx="797734" cy="6099953"/>
      </dsp:txXfrm>
    </dsp:sp>
    <dsp:sp modelId="{07F0AB94-90BA-42DE-88D1-C01C3A893484}">
      <dsp:nvSpPr>
        <dsp:cNvPr id="0" name=""/>
        <dsp:cNvSpPr/>
      </dsp:nvSpPr>
      <dsp:spPr>
        <a:xfrm>
          <a:off x="74140" y="4190388"/>
          <a:ext cx="2343829" cy="997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15 вересня</a:t>
          </a:r>
        </a:p>
      </dsp:txBody>
      <dsp:txXfrm>
        <a:off x="74140" y="4190388"/>
        <a:ext cx="2343829" cy="9971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30D0-E778-4787-B109-6308BBC8A674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97A4-8658-40EB-BB06-BD33A3C5F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9353-D1B1-4CDA-A8D7-3D7C57FED69F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3825-488C-43A7-BF39-50CA61D1C572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9B-7AA8-49E3-B766-8822DA2F5CCD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C3D-15E7-4E97-9B4E-FF1D33D10BF1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C876-CF02-4BF2-9016-350A13FA961D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146D-B21B-4851-80A7-53875FBE0ABA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F881-03CC-4B52-A425-288FEB0F05E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356C-9A17-48FE-90AC-60FD10569243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2AA2-2C3F-40E8-BB3F-D6CF3D7488E2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E775-187D-451A-9497-9D9CE0CE8589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86F0-B20F-4FB8-A065-8D8BCF785D5D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5A25-C0C7-4059-9230-392EAC982005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1" r="64493"/>
          <a:stretch/>
        </p:blipFill>
        <p:spPr>
          <a:xfrm>
            <a:off x="0" y="0"/>
            <a:ext cx="157700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157700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278" y="1"/>
            <a:ext cx="7560722" cy="215007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Середньострокове бюджетне планування</a:t>
            </a:r>
            <a:endParaRPr lang="en-US" sz="54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211"/>
            <a:ext cx="8229600" cy="5409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Прогноз місцевого бюджету</a:t>
            </a:r>
            <a:endParaRPr lang="ru-RU" sz="3600" b="1" dirty="0" smtClean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185" y="910281"/>
            <a:ext cx="8699156" cy="570617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uk-UA" b="1" dirty="0" smtClean="0"/>
              <a:t>документ середньострокового бюджетного планування, що визначає показники місцевого бюджету на середньостроковий період і є основою для складання проекту місцевого бюджету.</a:t>
            </a:r>
          </a:p>
          <a:p>
            <a:r>
              <a:rPr lang="uk-UA" dirty="0" smtClean="0"/>
              <a:t>Організаційно-методологічні засади складання прогнозу визначаються Міністерством фінансів України.</a:t>
            </a:r>
          </a:p>
          <a:p>
            <a:r>
              <a:rPr lang="uk-UA" dirty="0" smtClean="0"/>
              <a:t>Показники прогнозу визначаються з урахуванням положень та показників Бюджетної декларації та прогнозу місцевого бюджету, схваленого у попередньому бюджетному періоді.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Стадії складання Прогнозу бюджету</a:t>
            </a:r>
            <a:endParaRPr lang="ru-RU" sz="3600" b="1" dirty="0" smtClean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3902" y="1095555"/>
          <a:ext cx="8781690" cy="558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907038" y="5072332"/>
            <a:ext cx="1614616" cy="1461631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Зміст Прогнозу місцевого бюджету</a:t>
            </a:r>
            <a:endParaRPr lang="ru-RU" sz="3600" b="1" dirty="0" smtClean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562" y="963827"/>
            <a:ext cx="8625016" cy="5791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 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прогнозні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економічного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враховані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розроблення</a:t>
            </a:r>
            <a:r>
              <a:rPr lang="ru-RU" dirty="0" smtClean="0"/>
              <a:t> прогнозу </a:t>
            </a:r>
            <a:r>
              <a:rPr lang="ru-RU" dirty="0" err="1" smtClean="0"/>
              <a:t>місцевого</a:t>
            </a:r>
            <a:r>
              <a:rPr lang="ru-RU" dirty="0" smtClean="0"/>
              <a:t> бюджету;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загальні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доходів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фінансування</a:t>
            </a:r>
            <a:r>
              <a:rPr lang="ru-RU" dirty="0" smtClean="0"/>
              <a:t> бюджету, </a:t>
            </a:r>
            <a:r>
              <a:rPr lang="ru-RU" b="1" dirty="0" err="1" smtClean="0"/>
              <a:t>повернення</a:t>
            </a:r>
            <a:r>
              <a:rPr lang="ru-RU" b="1" dirty="0" smtClean="0"/>
              <a:t> </a:t>
            </a:r>
            <a:r>
              <a:rPr lang="ru-RU" b="1" dirty="0" err="1" smtClean="0"/>
              <a:t>кредитів</a:t>
            </a:r>
            <a:r>
              <a:rPr lang="ru-RU" dirty="0" smtClean="0"/>
              <a:t>, 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</a:t>
            </a:r>
            <a:r>
              <a:rPr lang="ru-RU" b="1" dirty="0" err="1" smtClean="0"/>
              <a:t>граничні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видатків</a:t>
            </a:r>
            <a:r>
              <a:rPr lang="ru-RU" b="1" dirty="0" smtClean="0"/>
              <a:t> та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кредитів</a:t>
            </a:r>
            <a:r>
              <a:rPr lang="ru-RU" b="1" dirty="0" smtClean="0"/>
              <a:t> </a:t>
            </a:r>
            <a:r>
              <a:rPr lang="ru-RU" sz="2900" i="1" dirty="0" smtClean="0"/>
              <a:t>(</a:t>
            </a:r>
            <a:r>
              <a:rPr lang="ru-RU" sz="2900" i="1" dirty="0" err="1" smtClean="0"/>
              <a:t>з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розподілом</a:t>
            </a:r>
            <a:r>
              <a:rPr lang="ru-RU" sz="2900" i="1" dirty="0" smtClean="0"/>
              <a:t> на </a:t>
            </a:r>
            <a:r>
              <a:rPr lang="ru-RU" sz="2900" i="1" dirty="0" err="1" smtClean="0"/>
              <a:t>загальний</a:t>
            </a:r>
            <a:r>
              <a:rPr lang="ru-RU" sz="2900" i="1" dirty="0" smtClean="0"/>
              <a:t> та </a:t>
            </a:r>
            <a:r>
              <a:rPr lang="ru-RU" sz="2900" i="1" dirty="0" err="1" smtClean="0"/>
              <a:t>спеціальний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фонди</a:t>
            </a:r>
            <a:r>
              <a:rPr lang="ru-RU" sz="2900" i="1" dirty="0" smtClean="0"/>
              <a:t>)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показники</a:t>
            </a:r>
            <a:r>
              <a:rPr lang="ru-RU" b="1" dirty="0" smtClean="0"/>
              <a:t> за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видами </a:t>
            </a:r>
            <a:r>
              <a:rPr lang="ru-RU" b="1" dirty="0" err="1" smtClean="0"/>
              <a:t>доходів</a:t>
            </a:r>
            <a:r>
              <a:rPr lang="ru-RU" b="1" dirty="0" smtClean="0"/>
              <a:t> </a:t>
            </a:r>
            <a:r>
              <a:rPr lang="ru-RU" dirty="0" smtClean="0"/>
              <a:t>бюджету </a:t>
            </a:r>
            <a:r>
              <a:rPr lang="ru-RU" sz="2900" i="1" dirty="0" smtClean="0"/>
              <a:t>(</a:t>
            </a:r>
            <a:r>
              <a:rPr lang="ru-RU" sz="2900" i="1" dirty="0" err="1" smtClean="0"/>
              <a:t>з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розподілом</a:t>
            </a:r>
            <a:r>
              <a:rPr lang="ru-RU" sz="2900" i="1" dirty="0" smtClean="0"/>
              <a:t> на </a:t>
            </a:r>
            <a:r>
              <a:rPr lang="ru-RU" sz="2900" i="1" dirty="0" err="1" smtClean="0"/>
              <a:t>загальний</a:t>
            </a:r>
            <a:r>
              <a:rPr lang="ru-RU" sz="2900" i="1" dirty="0" smtClean="0"/>
              <a:t> та </a:t>
            </a:r>
            <a:r>
              <a:rPr lang="ru-RU" sz="2900" i="1" dirty="0" err="1" smtClean="0"/>
              <a:t>спеціальний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фонди</a:t>
            </a:r>
            <a:r>
              <a:rPr lang="ru-RU" sz="2900" i="1" dirty="0" smtClean="0"/>
              <a:t>)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дефіциту</a:t>
            </a:r>
            <a:r>
              <a:rPr lang="ru-RU" b="1" dirty="0" smtClean="0"/>
              <a:t> (</a:t>
            </a:r>
            <a:r>
              <a:rPr lang="ru-RU" b="1" dirty="0" err="1" smtClean="0"/>
              <a:t>профіциту</a:t>
            </a:r>
            <a:r>
              <a:rPr lang="ru-RU" b="1" dirty="0" smtClean="0"/>
              <a:t>) бюджету,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за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джерелами</a:t>
            </a:r>
            <a:r>
              <a:rPr lang="ru-RU" b="1" dirty="0" smtClean="0"/>
              <a:t> </a:t>
            </a:r>
            <a:r>
              <a:rPr lang="ru-RU" b="1" dirty="0" err="1" smtClean="0"/>
              <a:t>фінансування</a:t>
            </a:r>
            <a:r>
              <a:rPr lang="ru-RU" dirty="0" smtClean="0"/>
              <a:t> бюджету </a:t>
            </a:r>
            <a:r>
              <a:rPr lang="ru-RU" sz="2900" i="1" dirty="0" smtClean="0"/>
              <a:t>(</a:t>
            </a:r>
            <a:r>
              <a:rPr lang="ru-RU" sz="2900" i="1" dirty="0" err="1" smtClean="0"/>
              <a:t>з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розподілом</a:t>
            </a:r>
            <a:r>
              <a:rPr lang="ru-RU" sz="2900" i="1" dirty="0" smtClean="0"/>
              <a:t> на </a:t>
            </a:r>
            <a:r>
              <a:rPr lang="ru-RU" sz="2900" i="1" dirty="0" err="1" smtClean="0"/>
              <a:t>загальний</a:t>
            </a:r>
            <a:r>
              <a:rPr lang="ru-RU" sz="2900" i="1" dirty="0" smtClean="0"/>
              <a:t> та </a:t>
            </a:r>
            <a:r>
              <a:rPr lang="ru-RU" sz="2900" i="1" dirty="0" err="1" smtClean="0"/>
              <a:t>спеціальний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фонди</a:t>
            </a:r>
            <a:r>
              <a:rPr lang="ru-RU" sz="2900" i="1" dirty="0" smtClean="0"/>
              <a:t>)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місцевого</a:t>
            </a:r>
            <a:r>
              <a:rPr lang="ru-RU" b="1" dirty="0" smtClean="0"/>
              <a:t> боргу, </a:t>
            </a:r>
            <a:r>
              <a:rPr lang="ru-RU" b="1" dirty="0" err="1" smtClean="0"/>
              <a:t>гарантованого</a:t>
            </a:r>
            <a:r>
              <a:rPr lang="ru-RU" b="1" dirty="0" smtClean="0"/>
              <a:t>  боргу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місцевих</a:t>
            </a:r>
            <a:r>
              <a:rPr lang="ru-RU" b="1" dirty="0" smtClean="0"/>
              <a:t> </a:t>
            </a:r>
            <a:r>
              <a:rPr lang="ru-RU" b="1" dirty="0" err="1" smtClean="0"/>
              <a:t>гарантій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граничні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видатків</a:t>
            </a:r>
            <a:r>
              <a:rPr lang="ru-RU" b="1" dirty="0" smtClean="0"/>
              <a:t> та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кредитівГРБК</a:t>
            </a:r>
            <a:r>
              <a:rPr lang="ru-RU" dirty="0" smtClean="0"/>
              <a:t> </a:t>
            </a:r>
            <a:r>
              <a:rPr lang="ru-RU" sz="2900" i="1" dirty="0" smtClean="0"/>
              <a:t>(</a:t>
            </a:r>
            <a:r>
              <a:rPr lang="ru-RU" sz="2900" i="1" dirty="0" err="1" smtClean="0"/>
              <a:t>з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розподілом</a:t>
            </a:r>
            <a:r>
              <a:rPr lang="ru-RU" sz="2900" i="1" dirty="0" smtClean="0"/>
              <a:t> на </a:t>
            </a:r>
            <a:r>
              <a:rPr lang="ru-RU" sz="2900" i="1" dirty="0" err="1" smtClean="0"/>
              <a:t>загальний</a:t>
            </a:r>
            <a:r>
              <a:rPr lang="ru-RU" sz="2900" i="1" dirty="0" smtClean="0"/>
              <a:t> та </a:t>
            </a:r>
            <a:r>
              <a:rPr lang="ru-RU" sz="2900" i="1" dirty="0" err="1" smtClean="0"/>
              <a:t>спеціальний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фонди</a:t>
            </a:r>
            <a:r>
              <a:rPr lang="ru-RU" sz="2900" i="1" dirty="0" smtClean="0"/>
              <a:t>)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обсяги</a:t>
            </a:r>
            <a:r>
              <a:rPr lang="ru-RU" b="1" dirty="0" smtClean="0"/>
              <a:t> </a:t>
            </a:r>
            <a:r>
              <a:rPr lang="ru-RU" b="1" dirty="0" err="1" smtClean="0"/>
              <a:t>капітальних</a:t>
            </a:r>
            <a:r>
              <a:rPr lang="ru-RU" b="1" dirty="0" smtClean="0"/>
              <a:t> </a:t>
            </a:r>
            <a:r>
              <a:rPr lang="ru-RU" b="1" dirty="0" err="1" smtClean="0"/>
              <a:t>вкладень</a:t>
            </a:r>
            <a:r>
              <a:rPr lang="ru-RU" b="1" dirty="0" smtClean="0"/>
              <a:t> у </a:t>
            </a:r>
            <a:r>
              <a:rPr lang="ru-RU" b="1" dirty="0" err="1" smtClean="0"/>
              <a:t>розрізі</a:t>
            </a:r>
            <a:r>
              <a:rPr lang="ru-RU" b="1" dirty="0" smtClean="0"/>
              <a:t> </a:t>
            </a:r>
            <a:r>
              <a:rPr lang="ru-RU" b="1" dirty="0" err="1" smtClean="0"/>
              <a:t>інвестиційних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проектів</a:t>
            </a:r>
            <a:r>
              <a:rPr lang="ru-RU" dirty="0" smtClean="0"/>
              <a:t>, </a:t>
            </a:r>
            <a:r>
              <a:rPr lang="ru-RU" dirty="0" err="1" smtClean="0"/>
              <a:t>визначені</a:t>
            </a:r>
            <a:r>
              <a:rPr lang="ru-RU" dirty="0" smtClean="0"/>
              <a:t> в межах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граничних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видатків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складання</a:t>
            </a:r>
            <a:r>
              <a:rPr lang="ru-RU" dirty="0" smtClean="0"/>
              <a:t> проекту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місцевий</a:t>
            </a:r>
            <a:r>
              <a:rPr lang="ru-RU" dirty="0" smtClean="0"/>
              <a:t> бюджет.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192"/>
          </a:xfrm>
        </p:spPr>
        <p:txBody>
          <a:bodyPr>
            <a:noAutofit/>
          </a:bodyPr>
          <a:lstStyle/>
          <a:p>
            <a:r>
              <a:rPr lang="uk-UA" sz="3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Стратегічні документи, прийняті в </a:t>
            </a:r>
            <a:r>
              <a:rPr lang="uk-UA" sz="3600" b="1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м.Запоріжжя</a:t>
            </a:r>
            <a:endParaRPr lang="ru-RU" sz="36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0551" y="1302589"/>
            <a:ext cx="8617789" cy="53483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Генеральний</a:t>
            </a:r>
            <a:r>
              <a:rPr lang="ru-RU" dirty="0" smtClean="0"/>
              <a:t> план </a:t>
            </a:r>
            <a:r>
              <a:rPr lang="ru-RU" dirty="0" err="1" smtClean="0"/>
              <a:t>Запоріжжя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м.Запоріжжя</a:t>
            </a:r>
            <a:r>
              <a:rPr lang="ru-RU" dirty="0" smtClean="0"/>
              <a:t> на </a:t>
            </a:r>
            <a:r>
              <a:rPr lang="ru-RU" dirty="0" err="1" smtClean="0"/>
              <a:t>період</a:t>
            </a:r>
            <a:r>
              <a:rPr lang="ru-RU" dirty="0" smtClean="0"/>
              <a:t> до 2028 року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План заходів з реалізації Стратегії розвитку </a:t>
            </a:r>
            <a:r>
              <a:rPr lang="uk-UA" dirty="0" err="1" smtClean="0"/>
              <a:t>м.Запоріжжя</a:t>
            </a:r>
            <a:r>
              <a:rPr lang="uk-UA" dirty="0" smtClean="0"/>
              <a:t> до 2028 року на 2018-2020 роки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цільові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Ст.22 БКУ</a:t>
            </a:r>
            <a:endParaRPr lang="ru-RU" b="1" dirty="0" smtClean="0"/>
          </a:p>
          <a:p>
            <a:pPr indent="0">
              <a:buNone/>
            </a:pPr>
            <a:r>
              <a:rPr lang="ru-RU" dirty="0" smtClean="0"/>
              <a:t>ГРБК </a:t>
            </a:r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b="1" dirty="0" smtClean="0"/>
              <a:t>план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на </a:t>
            </a:r>
            <a:r>
              <a:rPr lang="ru-RU" b="1" dirty="0" err="1" smtClean="0"/>
              <a:t>середньо-строковий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dirty="0" smtClean="0"/>
              <a:t> (</a:t>
            </a:r>
            <a:r>
              <a:rPr lang="ru-RU" dirty="0" err="1" smtClean="0"/>
              <a:t>включаючи</a:t>
            </a:r>
            <a:r>
              <a:rPr lang="ru-RU" dirty="0" smtClean="0"/>
              <a:t>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інвестиційних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Прогнозу </a:t>
            </a:r>
            <a:r>
              <a:rPr lang="ru-RU" dirty="0" err="1" smtClean="0"/>
              <a:t>місцевого</a:t>
            </a:r>
            <a:r>
              <a:rPr lang="ru-RU" dirty="0" smtClean="0"/>
              <a:t> бюджету,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місцевий</a:t>
            </a:r>
            <a:r>
              <a:rPr lang="ru-RU" dirty="0" smtClean="0"/>
              <a:t> бюджет, </a:t>
            </a:r>
            <a:r>
              <a:rPr lang="ru-RU" dirty="0" err="1" smtClean="0"/>
              <a:t>прогнозних</a:t>
            </a:r>
            <a:r>
              <a:rPr lang="ru-RU" dirty="0" smtClean="0"/>
              <a:t> та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4699-B3BE-415C-B081-8A572C45F0CC}" type="slidenum">
              <a:rPr lang="uk-UA" smtClean="0"/>
              <a:pPr/>
              <a:t>13</a:t>
            </a:fld>
            <a:endParaRPr lang="uk-UA">
              <a:latin typeface="Tahoma Cyr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93693" y="3554083"/>
            <a:ext cx="1491515" cy="105397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8" y="145240"/>
            <a:ext cx="8902460" cy="5448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5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Прозорість, відкритість бюджетного процесу </a:t>
            </a:r>
            <a:endParaRPr lang="ru-RU" sz="3500" b="1" dirty="0" smtClean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902" y="793631"/>
            <a:ext cx="8773064" cy="59004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err="1" smtClean="0"/>
              <a:t>Головні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розпорядники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бюджетних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коштів</a:t>
            </a:r>
            <a:r>
              <a:rPr lang="ru-RU" sz="4400" b="1" dirty="0" smtClean="0"/>
              <a:t>:</a:t>
            </a:r>
          </a:p>
          <a:p>
            <a:r>
              <a:rPr lang="ru-RU" sz="3500" dirty="0" err="1" smtClean="0"/>
              <a:t>здійснюють</a:t>
            </a:r>
            <a:r>
              <a:rPr lang="ru-RU" sz="3500" dirty="0" smtClean="0"/>
              <a:t> </a:t>
            </a:r>
            <a:r>
              <a:rPr lang="ru-RU" sz="3500" b="1" dirty="0" err="1" smtClean="0"/>
              <a:t>публічне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представлення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інформації</a:t>
            </a:r>
            <a:r>
              <a:rPr lang="ru-RU" sz="3500" b="1" dirty="0" smtClean="0"/>
              <a:t> про </a:t>
            </a:r>
            <a:r>
              <a:rPr lang="ru-RU" sz="3500" b="1" dirty="0" err="1" smtClean="0"/>
              <a:t>виконання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бюджетних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програм</a:t>
            </a:r>
            <a:r>
              <a:rPr lang="ru-RU" sz="3500" dirty="0" smtClean="0"/>
              <a:t>, у тому </a:t>
            </a:r>
            <a:r>
              <a:rPr lang="ru-RU" sz="3500" dirty="0" err="1" smtClean="0"/>
              <a:t>числі</a:t>
            </a:r>
            <a:r>
              <a:rPr lang="ru-RU" sz="3500" dirty="0" smtClean="0"/>
              <a:t> </a:t>
            </a:r>
            <a:r>
              <a:rPr lang="ru-RU" sz="3500" dirty="0" err="1" smtClean="0"/>
              <a:t>досягнення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цілей</a:t>
            </a:r>
            <a:r>
              <a:rPr lang="ru-RU" sz="3500" dirty="0" smtClean="0"/>
              <a:t> </a:t>
            </a:r>
            <a:r>
              <a:rPr lang="ru-RU" sz="3500" dirty="0" err="1" smtClean="0"/>
              <a:t>державної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політики</a:t>
            </a:r>
            <a:r>
              <a:rPr lang="ru-RU" sz="3500" dirty="0" smtClean="0"/>
              <a:t> у </a:t>
            </a:r>
            <a:r>
              <a:rPr lang="ru-RU" sz="3500" dirty="0" err="1" smtClean="0"/>
              <a:t>відповідній</a:t>
            </a:r>
            <a:r>
              <a:rPr lang="ru-RU" sz="3500" dirty="0" smtClean="0"/>
              <a:t> </a:t>
            </a:r>
            <a:r>
              <a:rPr lang="ru-RU" sz="3500" dirty="0" err="1" smtClean="0"/>
              <a:t>сфері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діяльності</a:t>
            </a:r>
            <a:r>
              <a:rPr lang="ru-RU" sz="3500" dirty="0" smtClean="0"/>
              <a:t>, до 15 </a:t>
            </a:r>
            <a:r>
              <a:rPr lang="ru-RU" sz="3500" dirty="0" err="1" smtClean="0"/>
              <a:t>березня</a:t>
            </a:r>
            <a:r>
              <a:rPr lang="ru-RU" sz="3500" dirty="0" smtClean="0"/>
              <a:t> року, </a:t>
            </a: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настає</a:t>
            </a:r>
            <a:r>
              <a:rPr lang="ru-RU" sz="3500" dirty="0" smtClean="0"/>
              <a:t> за </a:t>
            </a:r>
            <a:r>
              <a:rPr lang="ru-RU" sz="3500" dirty="0" err="1" smtClean="0"/>
              <a:t>звітним</a:t>
            </a:r>
            <a:r>
              <a:rPr lang="ru-RU" sz="3500" dirty="0" smtClean="0"/>
              <a:t>, та </a:t>
            </a:r>
            <a:r>
              <a:rPr lang="ru-RU" sz="3500" dirty="0" err="1" smtClean="0"/>
              <a:t>публікують</a:t>
            </a:r>
            <a:r>
              <a:rPr lang="ru-RU" sz="3500" dirty="0" smtClean="0"/>
              <a:t> </a:t>
            </a:r>
            <a:r>
              <a:rPr lang="ru-RU" sz="3500" dirty="0" err="1" smtClean="0"/>
              <a:t>оголошення</a:t>
            </a:r>
            <a:r>
              <a:rPr lang="ru-RU" sz="3500" dirty="0" smtClean="0"/>
              <a:t> про час та </a:t>
            </a:r>
            <a:r>
              <a:rPr lang="ru-RU" sz="3500" dirty="0" err="1" smtClean="0"/>
              <a:t>місце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проведення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публічного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представлення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такої</a:t>
            </a:r>
            <a:r>
              <a:rPr lang="ru-RU" sz="3500" dirty="0" smtClean="0"/>
              <a:t> </a:t>
            </a:r>
            <a:r>
              <a:rPr lang="ru-RU" sz="3500" dirty="0" err="1" smtClean="0"/>
              <a:t>інформації</a:t>
            </a:r>
            <a:r>
              <a:rPr lang="ru-RU" sz="3500" dirty="0" smtClean="0"/>
              <a:t>.</a:t>
            </a:r>
          </a:p>
          <a:p>
            <a:r>
              <a:rPr lang="ru-RU" sz="3500" b="1" dirty="0" err="1" smtClean="0"/>
              <a:t>оприлюднюють</a:t>
            </a:r>
            <a:r>
              <a:rPr lang="ru-RU" sz="3500" dirty="0" smtClean="0"/>
              <a:t> шляхом </a:t>
            </a:r>
            <a:r>
              <a:rPr lang="ru-RU" sz="3500" dirty="0" err="1" smtClean="0"/>
              <a:t>розміщення</a:t>
            </a:r>
            <a:r>
              <a:rPr lang="ru-RU" sz="3500" dirty="0" smtClean="0"/>
              <a:t> на </a:t>
            </a:r>
            <a:r>
              <a:rPr lang="ru-RU" sz="3500" dirty="0" err="1" smtClean="0"/>
              <a:t>своїх</a:t>
            </a:r>
            <a:r>
              <a:rPr lang="ru-RU" sz="3500" dirty="0" smtClean="0"/>
              <a:t> </a:t>
            </a:r>
            <a:r>
              <a:rPr lang="ru-RU" sz="3500" dirty="0" err="1" smtClean="0"/>
              <a:t>офіційних</a:t>
            </a:r>
            <a:r>
              <a:rPr lang="ru-RU" sz="3500" dirty="0" smtClean="0"/>
              <a:t> сайтах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в </a:t>
            </a:r>
            <a:r>
              <a:rPr lang="ru-RU" sz="3500" dirty="0" err="1" smtClean="0"/>
              <a:t>інший</a:t>
            </a:r>
            <a:r>
              <a:rPr lang="ru-RU" sz="3500" dirty="0" smtClean="0"/>
              <a:t> </a:t>
            </a:r>
            <a:r>
              <a:rPr lang="ru-RU" sz="3500" dirty="0" err="1" smtClean="0"/>
              <a:t>спосіб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відповідно</a:t>
            </a:r>
            <a:r>
              <a:rPr lang="ru-RU" sz="3500" dirty="0" smtClean="0"/>
              <a:t> до ЗУ "Про доступ до </a:t>
            </a:r>
            <a:r>
              <a:rPr lang="ru-RU" sz="3500" dirty="0" err="1" smtClean="0"/>
              <a:t>публічної</a:t>
            </a:r>
            <a:r>
              <a:rPr lang="ru-RU" sz="3500" dirty="0" smtClean="0"/>
              <a:t> </a:t>
            </a:r>
            <a:r>
              <a:rPr lang="ru-RU" sz="3500" dirty="0" err="1" smtClean="0"/>
              <a:t>інформації</a:t>
            </a:r>
            <a:r>
              <a:rPr lang="ru-RU" sz="3500" dirty="0" smtClean="0"/>
              <a:t>»:</a:t>
            </a:r>
          </a:p>
          <a:p>
            <a:pPr lvl="1"/>
            <a:r>
              <a:rPr lang="ru-RU" sz="3100" dirty="0" err="1" smtClean="0"/>
              <a:t>інформацію</a:t>
            </a:r>
            <a:r>
              <a:rPr lang="ru-RU" sz="3100" dirty="0" smtClean="0"/>
              <a:t> про </a:t>
            </a:r>
            <a:r>
              <a:rPr lang="ru-RU" sz="3100" dirty="0" err="1" smtClean="0"/>
              <a:t>цілі</a:t>
            </a:r>
            <a:r>
              <a:rPr lang="ru-RU" sz="3100" dirty="0" smtClean="0"/>
              <a:t> </a:t>
            </a:r>
            <a:r>
              <a:rPr lang="ru-RU" sz="3100" dirty="0" err="1" smtClean="0"/>
              <a:t>державної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політики</a:t>
            </a:r>
            <a:r>
              <a:rPr lang="ru-RU" sz="3100" dirty="0" smtClean="0"/>
              <a:t> у </a:t>
            </a:r>
            <a:r>
              <a:rPr lang="ru-RU" sz="3100" dirty="0" err="1" smtClean="0"/>
              <a:t>відповідній</a:t>
            </a:r>
            <a:r>
              <a:rPr lang="ru-RU" sz="3100" dirty="0" smtClean="0"/>
              <a:t> </a:t>
            </a:r>
            <a:r>
              <a:rPr lang="ru-RU" sz="3100" dirty="0" err="1" smtClean="0"/>
              <a:t>сфері</a:t>
            </a:r>
            <a:r>
              <a:rPr lang="ru-RU" sz="3100" dirty="0" smtClean="0"/>
              <a:t> </a:t>
            </a:r>
            <a:r>
              <a:rPr lang="ru-RU" sz="3100" dirty="0" err="1" smtClean="0"/>
              <a:t>діяльності</a:t>
            </a:r>
            <a:r>
              <a:rPr lang="ru-RU" sz="3100" dirty="0" smtClean="0"/>
              <a:t> та </a:t>
            </a:r>
            <a:r>
              <a:rPr lang="ru-RU" sz="3100" dirty="0" err="1" smtClean="0"/>
              <a:t>показники</a:t>
            </a:r>
            <a:r>
              <a:rPr lang="ru-RU" sz="3100" dirty="0" smtClean="0"/>
              <a:t> </a:t>
            </a:r>
            <a:r>
              <a:rPr lang="ru-RU" sz="3100" dirty="0" err="1" smtClean="0"/>
              <a:t>їх</a:t>
            </a:r>
            <a:r>
              <a:rPr lang="ru-RU" sz="3100" dirty="0" smtClean="0"/>
              <a:t> </a:t>
            </a:r>
            <a:r>
              <a:rPr lang="ru-RU" sz="3100" dirty="0" err="1" smtClean="0"/>
              <a:t>досягнення</a:t>
            </a:r>
            <a:r>
              <a:rPr lang="ru-RU" sz="3100" dirty="0" smtClean="0"/>
              <a:t> в межах </a:t>
            </a:r>
            <a:r>
              <a:rPr lang="ru-RU" sz="3100" dirty="0" err="1" smtClean="0"/>
              <a:t>бюджетних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програм</a:t>
            </a:r>
            <a:r>
              <a:rPr lang="ru-RU" sz="3100" dirty="0" smtClean="0"/>
              <a:t> - </a:t>
            </a:r>
            <a:r>
              <a:rPr lang="ru-RU" sz="3100" b="1" i="1" dirty="0" smtClean="0"/>
              <a:t>до 15 </a:t>
            </a:r>
            <a:r>
              <a:rPr lang="ru-RU" sz="3100" b="1" i="1" dirty="0" err="1" smtClean="0"/>
              <a:t>березня</a:t>
            </a:r>
            <a:r>
              <a:rPr lang="ru-RU" sz="3100" b="1" i="1" dirty="0" smtClean="0"/>
              <a:t> року, </a:t>
            </a:r>
            <a:r>
              <a:rPr lang="ru-RU" sz="3100" b="1" i="1" dirty="0" err="1" smtClean="0"/>
              <a:t>що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настає</a:t>
            </a:r>
            <a:r>
              <a:rPr lang="ru-RU" sz="3100" b="1" i="1" dirty="0" smtClean="0"/>
              <a:t> за </a:t>
            </a:r>
            <a:r>
              <a:rPr lang="ru-RU" sz="3100" b="1" i="1" dirty="0" err="1" smtClean="0"/>
              <a:t>звітним</a:t>
            </a:r>
            <a:r>
              <a:rPr lang="ru-RU" sz="3100" dirty="0" smtClean="0"/>
              <a:t>;</a:t>
            </a:r>
          </a:p>
          <a:p>
            <a:pPr lvl="1"/>
            <a:r>
              <a:rPr lang="ru-RU" sz="3100" b="1" dirty="0" err="1" smtClean="0"/>
              <a:t>паспорти</a:t>
            </a:r>
            <a:r>
              <a:rPr lang="ru-RU" sz="3100" dirty="0" smtClean="0"/>
              <a:t> </a:t>
            </a:r>
            <a:r>
              <a:rPr lang="ru-RU" sz="3100" dirty="0" err="1" smtClean="0"/>
              <a:t>бюджетних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програм</a:t>
            </a:r>
            <a:r>
              <a:rPr lang="ru-RU" sz="3100" dirty="0" smtClean="0"/>
              <a:t> на </a:t>
            </a:r>
            <a:r>
              <a:rPr lang="ru-RU" sz="3100" dirty="0" err="1" smtClean="0"/>
              <a:t>поточний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бюджетний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період</a:t>
            </a:r>
            <a:r>
              <a:rPr lang="ru-RU" sz="3100" dirty="0" smtClean="0"/>
              <a:t> (</a:t>
            </a:r>
            <a:r>
              <a:rPr lang="ru-RU" sz="3100" dirty="0" err="1" smtClean="0"/>
              <a:t>включаючи</a:t>
            </a:r>
            <a:r>
              <a:rPr lang="ru-RU" sz="3100" dirty="0" smtClean="0"/>
              <a:t> </a:t>
            </a:r>
            <a:r>
              <a:rPr lang="ru-RU" sz="3100" dirty="0" err="1" smtClean="0"/>
              <a:t>зміни</a:t>
            </a:r>
            <a:r>
              <a:rPr lang="ru-RU" sz="3100" dirty="0" smtClean="0"/>
              <a:t>) - </a:t>
            </a:r>
            <a:r>
              <a:rPr lang="ru-RU" sz="3100" b="1" i="1" dirty="0" err="1" smtClean="0"/>
              <a:t>протягом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трьох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робочих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днів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з</a:t>
            </a:r>
            <a:r>
              <a:rPr lang="ru-RU" sz="3100" b="1" i="1" dirty="0" smtClean="0"/>
              <a:t> дня </a:t>
            </a:r>
            <a:r>
              <a:rPr lang="ru-RU" sz="3100" b="1" i="1" dirty="0" err="1" smtClean="0"/>
              <a:t>затвердження</a:t>
            </a:r>
            <a:r>
              <a:rPr lang="ru-RU" sz="3100" dirty="0" smtClean="0"/>
              <a:t>;</a:t>
            </a:r>
          </a:p>
          <a:p>
            <a:pPr lvl="1"/>
            <a:r>
              <a:rPr lang="ru-RU" sz="3100" b="1" dirty="0" err="1" smtClean="0"/>
              <a:t>звіти</a:t>
            </a:r>
            <a:r>
              <a:rPr lang="ru-RU" sz="3100" b="1" dirty="0" smtClean="0"/>
              <a:t> про </a:t>
            </a:r>
            <a:r>
              <a:rPr lang="ru-RU" sz="3100" b="1" dirty="0" err="1" smtClean="0"/>
              <a:t>виконання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паспортів</a:t>
            </a:r>
            <a:r>
              <a:rPr lang="ru-RU" sz="3100" b="1" dirty="0" smtClean="0"/>
              <a:t> </a:t>
            </a:r>
            <a:r>
              <a:rPr lang="ru-RU" sz="3100" dirty="0" err="1" smtClean="0"/>
              <a:t>бюджетних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програм</a:t>
            </a:r>
            <a:r>
              <a:rPr lang="ru-RU" sz="3100" dirty="0" smtClean="0"/>
              <a:t> - </a:t>
            </a:r>
            <a:r>
              <a:rPr lang="ru-RU" sz="3100" b="1" i="1" dirty="0" err="1" smtClean="0"/>
              <a:t>протягом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трьох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робочих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днів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після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подання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річної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бюджетної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звітності</a:t>
            </a:r>
            <a:r>
              <a:rPr lang="ru-RU" sz="3100" dirty="0" smtClean="0"/>
              <a:t>;</a:t>
            </a:r>
          </a:p>
          <a:p>
            <a:pPr lvl="1"/>
            <a:r>
              <a:rPr lang="ru-RU" sz="3100" b="1" dirty="0" err="1" smtClean="0"/>
              <a:t>звіти</a:t>
            </a:r>
            <a:r>
              <a:rPr lang="ru-RU" sz="3100" b="1" dirty="0" smtClean="0"/>
              <a:t> про </a:t>
            </a:r>
            <a:r>
              <a:rPr lang="ru-RU" sz="3100" b="1" dirty="0" err="1" smtClean="0"/>
              <a:t>хід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реалізації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державних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інвестиційних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проектів</a:t>
            </a:r>
            <a:r>
              <a:rPr lang="ru-RU" sz="3100" b="1" dirty="0" smtClean="0"/>
              <a:t> </a:t>
            </a:r>
            <a:r>
              <a:rPr lang="ru-RU" sz="3100" dirty="0" smtClean="0"/>
              <a:t>за формою, </a:t>
            </a:r>
            <a:r>
              <a:rPr lang="ru-RU" sz="3100" dirty="0" err="1" smtClean="0"/>
              <a:t>встановленою</a:t>
            </a:r>
            <a:r>
              <a:rPr lang="ru-RU" sz="3100" dirty="0" smtClean="0"/>
              <a:t> </a:t>
            </a:r>
            <a:r>
              <a:rPr lang="ru-RU" sz="3100" dirty="0" err="1" smtClean="0"/>
              <a:t>центральним</a:t>
            </a:r>
            <a:r>
              <a:rPr lang="ru-RU" sz="3100" dirty="0" smtClean="0"/>
              <a:t> органом </a:t>
            </a:r>
            <a:r>
              <a:rPr lang="ru-RU" sz="3100" dirty="0" err="1" smtClean="0"/>
              <a:t>виконавчої</a:t>
            </a:r>
            <a:r>
              <a:rPr lang="ru-RU" sz="3100" dirty="0" smtClean="0"/>
              <a:t> </a:t>
            </a:r>
            <a:r>
              <a:rPr lang="ru-RU" sz="3100" dirty="0" err="1" smtClean="0"/>
              <a:t>влади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забезпечує</a:t>
            </a:r>
            <a:r>
              <a:rPr lang="ru-RU" sz="3100" dirty="0" smtClean="0"/>
              <a:t> </a:t>
            </a:r>
            <a:r>
              <a:rPr lang="ru-RU" sz="3100" dirty="0" err="1" smtClean="0"/>
              <a:t>формування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державної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політики</a:t>
            </a:r>
            <a:r>
              <a:rPr lang="ru-RU" sz="3100" dirty="0" smtClean="0"/>
              <a:t> у </a:t>
            </a:r>
            <a:r>
              <a:rPr lang="ru-RU" sz="3100" dirty="0" err="1" smtClean="0"/>
              <a:t>сфері</a:t>
            </a:r>
            <a:r>
              <a:rPr lang="ru-RU" sz="3100" dirty="0" smtClean="0"/>
              <a:t> </a:t>
            </a:r>
            <a:r>
              <a:rPr lang="ru-RU" sz="3100" dirty="0" err="1" smtClean="0"/>
              <a:t>економічного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соціального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розвитку</a:t>
            </a:r>
            <a:r>
              <a:rPr lang="ru-RU" sz="3100" dirty="0" smtClean="0"/>
              <a:t>, - </a:t>
            </a:r>
            <a:r>
              <a:rPr lang="ru-RU" sz="3100" b="1" i="1" dirty="0" smtClean="0"/>
              <a:t>один раз на </a:t>
            </a:r>
            <a:r>
              <a:rPr lang="ru-RU" sz="3100" b="1" i="1" dirty="0" err="1" smtClean="0"/>
              <a:t>півріччя</a:t>
            </a:r>
            <a:r>
              <a:rPr lang="ru-RU" sz="3100" b="1" i="1" dirty="0" smtClean="0"/>
              <a:t> (</a:t>
            </a:r>
            <a:r>
              <a:rPr lang="ru-RU" sz="3100" b="1" i="1" dirty="0" err="1" smtClean="0"/>
              <a:t>рік</a:t>
            </a:r>
            <a:r>
              <a:rPr lang="ru-RU" sz="3100" b="1" i="1" dirty="0" smtClean="0"/>
              <a:t>), до 20 числа </a:t>
            </a:r>
            <a:r>
              <a:rPr lang="ru-RU" sz="3100" b="1" i="1" dirty="0" err="1" smtClean="0"/>
              <a:t>місяця</a:t>
            </a:r>
            <a:r>
              <a:rPr lang="ru-RU" sz="3100" b="1" i="1" dirty="0" smtClean="0"/>
              <a:t>, </a:t>
            </a:r>
            <a:r>
              <a:rPr lang="ru-RU" sz="3100" b="1" i="1" dirty="0" err="1" smtClean="0"/>
              <a:t>наступного</a:t>
            </a:r>
            <a:r>
              <a:rPr lang="ru-RU" sz="3100" b="1" i="1" dirty="0" smtClean="0"/>
              <a:t> за </a:t>
            </a:r>
            <a:r>
              <a:rPr lang="ru-RU" sz="3100" b="1" i="1" dirty="0" err="1" smtClean="0"/>
              <a:t>звітним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періодом</a:t>
            </a:r>
            <a:r>
              <a:rPr lang="ru-RU" sz="3100" dirty="0" smtClean="0"/>
              <a:t>;</a:t>
            </a:r>
          </a:p>
          <a:p>
            <a:pPr lvl="1"/>
            <a:r>
              <a:rPr lang="ru-RU" sz="3100" b="1" dirty="0" err="1" smtClean="0"/>
              <a:t>результати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оцінки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ефективності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бюджетних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програм</a:t>
            </a:r>
            <a:r>
              <a:rPr lang="ru-RU" sz="3100" b="1" dirty="0" smtClean="0"/>
              <a:t> </a:t>
            </a:r>
            <a:r>
              <a:rPr lang="ru-RU" sz="3100" dirty="0" smtClean="0"/>
              <a:t>- у </a:t>
            </a:r>
            <a:r>
              <a:rPr lang="ru-RU" sz="3100" b="1" i="1" dirty="0" err="1" smtClean="0"/>
              <a:t>двотижневий</a:t>
            </a:r>
            <a:r>
              <a:rPr lang="ru-RU" sz="3100" b="1" i="1" dirty="0" smtClean="0"/>
              <a:t> строк </a:t>
            </a:r>
            <a:r>
              <a:rPr lang="ru-RU" sz="3100" b="1" i="1" dirty="0" err="1" smtClean="0"/>
              <a:t>після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подання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річної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бюджетної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звітності</a:t>
            </a:r>
            <a:r>
              <a:rPr lang="ru-RU" sz="3100" dirty="0" smtClean="0"/>
              <a:t>.</a:t>
            </a:r>
          </a:p>
          <a:p>
            <a:r>
              <a:rPr lang="ru-RU" sz="3600" b="1" dirty="0" err="1" smtClean="0"/>
              <a:t>розміщують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бюджетні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запити</a:t>
            </a:r>
            <a:r>
              <a:rPr lang="ru-RU" sz="3600" b="1" dirty="0" smtClean="0"/>
              <a:t> </a:t>
            </a:r>
            <a:r>
              <a:rPr lang="ru-RU" sz="3600" dirty="0" smtClean="0"/>
              <a:t>на </a:t>
            </a:r>
            <a:r>
              <a:rPr lang="ru-RU" sz="3600" dirty="0" err="1" smtClean="0"/>
              <a:t>своїх</a:t>
            </a:r>
            <a:r>
              <a:rPr lang="ru-RU" sz="3600" dirty="0" smtClean="0"/>
              <a:t> </a:t>
            </a:r>
            <a:r>
              <a:rPr lang="ru-RU" sz="3600" dirty="0" err="1" smtClean="0"/>
              <a:t>офіційних</a:t>
            </a:r>
            <a:r>
              <a:rPr lang="ru-RU" sz="3600" dirty="0" smtClean="0"/>
              <a:t> сайтах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оприлюднюють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їх</a:t>
            </a:r>
            <a:r>
              <a:rPr lang="ru-RU" sz="3600" dirty="0" smtClean="0"/>
              <a:t> в </a:t>
            </a:r>
            <a:r>
              <a:rPr lang="ru-RU" sz="3600" dirty="0" err="1" smtClean="0"/>
              <a:t>інший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спосіб</a:t>
            </a:r>
            <a:r>
              <a:rPr lang="ru-RU" sz="3600" dirty="0" smtClean="0"/>
              <a:t> </a:t>
            </a:r>
            <a:r>
              <a:rPr lang="ru-RU" sz="3600" b="1" i="1" dirty="0" smtClean="0"/>
              <a:t>не </a:t>
            </a:r>
            <a:r>
              <a:rPr lang="ru-RU" sz="3600" b="1" i="1" dirty="0" err="1" smtClean="0"/>
              <a:t>пізніше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ніж</a:t>
            </a:r>
            <a:r>
              <a:rPr lang="ru-RU" sz="3600" b="1" i="1" dirty="0" smtClean="0"/>
              <a:t> через три </a:t>
            </a:r>
            <a:r>
              <a:rPr lang="ru-RU" sz="3600" b="1" i="1" dirty="0" err="1" smtClean="0"/>
              <a:t>робочі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після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подання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відповідній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місцевій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раді</a:t>
            </a:r>
            <a:r>
              <a:rPr lang="ru-RU" sz="3600" b="1" i="1" dirty="0" smtClean="0"/>
              <a:t> проекту </a:t>
            </a:r>
            <a:r>
              <a:rPr lang="ru-RU" sz="3600" b="1" i="1" dirty="0" err="1" smtClean="0"/>
              <a:t>рішення</a:t>
            </a:r>
            <a:r>
              <a:rPr lang="ru-RU" sz="3600" b="1" i="1" dirty="0" smtClean="0"/>
              <a:t> про </a:t>
            </a:r>
            <a:r>
              <a:rPr lang="ru-RU" sz="3600" b="1" i="1" dirty="0" err="1" smtClean="0"/>
              <a:t>місцевий</a:t>
            </a:r>
            <a:r>
              <a:rPr lang="ru-RU" sz="3600" b="1" i="1" dirty="0" smtClean="0"/>
              <a:t> бюджет</a:t>
            </a:r>
            <a:r>
              <a:rPr lang="ru-RU" sz="36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2" y="192259"/>
            <a:ext cx="8229600" cy="631524"/>
          </a:xfrm>
        </p:spPr>
        <p:txBody>
          <a:bodyPr>
            <a:noAutofit/>
          </a:bodyPr>
          <a:lstStyle/>
          <a:p>
            <a:r>
              <a:rPr lang="uk-UA" sz="3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Стандарт правильного бюджетування</a:t>
            </a:r>
            <a:endParaRPr lang="ru-RU" sz="36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3514"/>
          <a:ext cx="8229600" cy="490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173" y="856735"/>
            <a:ext cx="8122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 УКРАЇНИ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06.12.2018 №2646-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VIII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змін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Бюджетного кодексу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запровадження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середньострокового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бюджетного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планування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3676" y="16754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Новації середньострокового планування</a:t>
            </a:r>
            <a:endParaRPr lang="ru-RU" sz="36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453081" y="1396999"/>
          <a:ext cx="8073081" cy="522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Стратегічне планування державного бюджету</a:t>
            </a:r>
            <a:endParaRPr lang="ru-RU" sz="36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0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092" y="5436972"/>
            <a:ext cx="1771135" cy="1056346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29246" y="6364977"/>
            <a:ext cx="213360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974"/>
            <a:ext cx="8229600" cy="73037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Зміст Бюджетної декларації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8263"/>
            <a:ext cx="8229600" cy="321893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дефіцит</a:t>
            </a:r>
            <a:r>
              <a:rPr lang="ru-RU" dirty="0" smtClean="0"/>
              <a:t> (</a:t>
            </a:r>
            <a:r>
              <a:rPr lang="ru-RU" dirty="0" err="1" smtClean="0"/>
              <a:t>профіцит</a:t>
            </a:r>
            <a:r>
              <a:rPr lang="ru-RU" dirty="0" smtClean="0"/>
              <a:t>) державного бюджету</a:t>
            </a:r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борг, </a:t>
            </a:r>
            <a:r>
              <a:rPr lang="ru-RU" dirty="0" err="1" smtClean="0"/>
              <a:t>гарантований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борг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гарантій</a:t>
            </a:r>
            <a:endParaRPr lang="ru-RU" dirty="0" smtClean="0"/>
          </a:p>
          <a:p>
            <a:r>
              <a:rPr lang="ru-RU" dirty="0" err="1" smtClean="0"/>
              <a:t>частка</a:t>
            </a:r>
            <a:r>
              <a:rPr lang="ru-RU" dirty="0" smtClean="0"/>
              <a:t> ВВП,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перерозподіляється</a:t>
            </a:r>
            <a:r>
              <a:rPr lang="ru-RU" dirty="0" smtClean="0"/>
              <a:t> через </a:t>
            </a:r>
            <a:r>
              <a:rPr lang="ru-RU" dirty="0" err="1" smtClean="0"/>
              <a:t>зведений</a:t>
            </a:r>
            <a:r>
              <a:rPr lang="ru-RU" dirty="0" smtClean="0"/>
              <a:t> бюджет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мінімальної</a:t>
            </a:r>
            <a:r>
              <a:rPr lang="ru-RU" dirty="0" smtClean="0"/>
              <a:t>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</a:t>
            </a:r>
          </a:p>
          <a:p>
            <a:r>
              <a:rPr lang="ru-RU" dirty="0" err="1" smtClean="0"/>
              <a:t>прожитковий</a:t>
            </a:r>
            <a:r>
              <a:rPr lang="ru-RU" dirty="0" smtClean="0"/>
              <a:t> </a:t>
            </a:r>
            <a:r>
              <a:rPr lang="ru-RU" dirty="0" err="1" smtClean="0"/>
              <a:t>мінімум</a:t>
            </a:r>
            <a:r>
              <a:rPr lang="ru-RU" dirty="0" smtClean="0"/>
              <a:t> та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endParaRPr lang="ru-RU" dirty="0" smtClean="0"/>
          </a:p>
          <a:p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капітальних</a:t>
            </a:r>
            <a:r>
              <a:rPr lang="ru-RU" dirty="0" smtClean="0"/>
              <a:t> </a:t>
            </a:r>
            <a:r>
              <a:rPr lang="ru-RU" dirty="0" err="1" smtClean="0"/>
              <a:t>вкладень</a:t>
            </a:r>
            <a:r>
              <a:rPr lang="ru-RU" dirty="0" smtClean="0"/>
              <a:t> на </a:t>
            </a:r>
            <a:r>
              <a:rPr lang="ru-RU" dirty="0" err="1" smtClean="0"/>
              <a:t>інвестиційні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endParaRPr lang="ru-RU" dirty="0" smtClean="0"/>
          </a:p>
          <a:p>
            <a:r>
              <a:rPr lang="ru-RU" dirty="0" err="1" smtClean="0"/>
              <a:t>пріоритетні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податкової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9555" y="4242487"/>
            <a:ext cx="819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загальні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граничні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кредитів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граничні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кредитів</a:t>
            </a:r>
            <a:r>
              <a:rPr lang="ru-RU" sz="2400" dirty="0" smtClean="0"/>
              <a:t> ГРК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цілі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відповідній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 та   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досягнення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оцінка</a:t>
            </a:r>
            <a:r>
              <a:rPr lang="ru-RU" sz="2400" dirty="0" smtClean="0"/>
              <a:t> </a:t>
            </a:r>
            <a:r>
              <a:rPr lang="ru-RU" sz="2400" dirty="0" err="1" smtClean="0"/>
              <a:t>фіскальних</a:t>
            </a:r>
            <a:r>
              <a:rPr lang="ru-RU" sz="2400" dirty="0" smtClean="0"/>
              <a:t>  </a:t>
            </a:r>
            <a:r>
              <a:rPr lang="ru-RU" sz="2400" dirty="0" err="1" smtClean="0"/>
              <a:t>ризиків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огляд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видатків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4497" y="5502876"/>
            <a:ext cx="1804086" cy="11799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281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Календар підготовки проекту державного бюджету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373" y="1433384"/>
          <a:ext cx="8592065" cy="518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72865" y="636530"/>
            <a:ext cx="1614616" cy="971750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8584"/>
            <a:ext cx="8229600" cy="481913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Дефіцит</a:t>
            </a:r>
            <a:r>
              <a:rPr lang="ru-RU" dirty="0" smtClean="0"/>
              <a:t> державного бюджету  ≤ 3% ВВП </a:t>
            </a:r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борг та </a:t>
            </a:r>
            <a:r>
              <a:rPr lang="ru-RU" dirty="0" err="1" smtClean="0"/>
              <a:t>гарантований</a:t>
            </a:r>
            <a:r>
              <a:rPr lang="ru-RU" dirty="0" smtClean="0"/>
              <a:t> державою борг  ≤  60% ВВП</a:t>
            </a:r>
          </a:p>
          <a:p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 ≤ 3% 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фонду </a:t>
            </a:r>
            <a:r>
              <a:rPr lang="ru-RU" dirty="0" err="1" smtClean="0"/>
              <a:t>держбюджету</a:t>
            </a:r>
            <a:endParaRPr lang="ru-RU" dirty="0" smtClean="0"/>
          </a:p>
          <a:p>
            <a:r>
              <a:rPr lang="ru-RU" dirty="0" err="1" smtClean="0"/>
              <a:t>Граничний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дефіциту</a:t>
            </a:r>
            <a:r>
              <a:rPr lang="ru-RU" dirty="0" smtClean="0"/>
              <a:t> державного бюджету в </a:t>
            </a:r>
            <a:r>
              <a:rPr lang="ru-RU" dirty="0" err="1" smtClean="0"/>
              <a:t>законі</a:t>
            </a:r>
            <a:r>
              <a:rPr lang="ru-RU" dirty="0" smtClean="0"/>
              <a:t> про </a:t>
            </a:r>
            <a:r>
              <a:rPr lang="ru-RU" dirty="0" err="1" smtClean="0"/>
              <a:t>держбюджет</a:t>
            </a:r>
            <a:r>
              <a:rPr lang="ru-RU" dirty="0" smtClean="0"/>
              <a:t>  ≤  </a:t>
            </a:r>
            <a:r>
              <a:rPr lang="ru-RU" dirty="0" err="1" smtClean="0"/>
              <a:t>дефіциту</a:t>
            </a:r>
            <a:r>
              <a:rPr lang="ru-RU" dirty="0" smtClean="0"/>
              <a:t> у </a:t>
            </a:r>
            <a:r>
              <a:rPr lang="ru-RU" dirty="0" err="1" smtClean="0"/>
              <a:t>бюджетній</a:t>
            </a:r>
            <a:r>
              <a:rPr lang="ru-RU" dirty="0" smtClean="0"/>
              <a:t> </a:t>
            </a:r>
            <a:r>
              <a:rPr lang="ru-RU" dirty="0" err="1" smtClean="0"/>
              <a:t>декларації</a:t>
            </a:r>
            <a:endParaRPr lang="ru-RU" dirty="0" smtClean="0"/>
          </a:p>
          <a:p>
            <a:r>
              <a:rPr lang="ru-RU" dirty="0" err="1" smtClean="0"/>
              <a:t>Оцінка</a:t>
            </a:r>
            <a:r>
              <a:rPr lang="ru-RU" dirty="0" smtClean="0"/>
              <a:t> та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фіскальних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endParaRPr lang="ru-RU" dirty="0" smtClean="0"/>
          </a:p>
          <a:p>
            <a:r>
              <a:rPr lang="ru-RU" dirty="0" err="1" smtClean="0"/>
              <a:t>Огляд</a:t>
            </a:r>
            <a:r>
              <a:rPr lang="ru-RU" dirty="0" smtClean="0"/>
              <a:t>  </a:t>
            </a:r>
            <a:r>
              <a:rPr lang="ru-RU" dirty="0" err="1" smtClean="0"/>
              <a:t>видатків</a:t>
            </a:r>
            <a:r>
              <a:rPr lang="ru-RU" dirty="0" smtClean="0"/>
              <a:t> (</a:t>
            </a:r>
            <a:r>
              <a:rPr lang="en-US" dirty="0" smtClean="0"/>
              <a:t>spending review)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14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Нові бюджетні правила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66919" y="5222789"/>
            <a:ext cx="1614616" cy="150942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49" y="1015315"/>
            <a:ext cx="8229600" cy="11594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Передбачувана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збалансована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бюджетна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податкова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політика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спрямована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реалізацію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пріоритетів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розвитку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189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Очікувані результати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9"/>
          <a:stretch/>
        </p:blipFill>
        <p:spPr bwMode="auto">
          <a:xfrm>
            <a:off x="5939480" y="2303760"/>
            <a:ext cx="3204519" cy="43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324" y="2382450"/>
            <a:ext cx="551935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передбачуваності</a:t>
            </a:r>
            <a:r>
              <a:rPr lang="ru-RU" sz="2000" b="1" dirty="0" smtClean="0"/>
              <a:t> реформ</a:t>
            </a:r>
          </a:p>
          <a:p>
            <a:r>
              <a:rPr lang="ru-RU" sz="2000" i="1" dirty="0" err="1" smtClean="0"/>
              <a:t>поінформованість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громадян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бізнесу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діях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влади</a:t>
            </a: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324" y="3527508"/>
            <a:ext cx="551935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Покращення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endParaRPr lang="ru-RU" sz="2000" b="1" dirty="0" smtClean="0"/>
          </a:p>
          <a:p>
            <a:r>
              <a:rPr lang="ru-RU" sz="2000" i="1" dirty="0" err="1" smtClean="0"/>
              <a:t>посилення</a:t>
            </a:r>
            <a:r>
              <a:rPr lang="ru-RU" sz="2000" i="1" dirty="0" smtClean="0"/>
              <a:t> контролю за </a:t>
            </a:r>
            <a:r>
              <a:rPr lang="ru-RU" sz="2000" i="1" dirty="0" err="1" smtClean="0"/>
              <a:t>витратами</a:t>
            </a:r>
            <a:r>
              <a:rPr lang="ru-RU" sz="2000" i="1" dirty="0" smtClean="0"/>
              <a:t> бюджету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155" y="4415650"/>
            <a:ext cx="54987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Прозорість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відкритість</a:t>
            </a:r>
            <a:r>
              <a:rPr lang="ru-RU" sz="2000" b="1" dirty="0" smtClean="0"/>
              <a:t> бюджетного </a:t>
            </a:r>
            <a:r>
              <a:rPr lang="ru-RU" sz="2000" b="1" dirty="0" err="1" smtClean="0"/>
              <a:t>процесу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107" y="4984062"/>
            <a:ext cx="54905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Стабільність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прогнозованість</a:t>
            </a:r>
            <a:r>
              <a:rPr lang="ru-RU" sz="2000" b="1" dirty="0" smtClean="0"/>
              <a:t> </a:t>
            </a:r>
          </a:p>
          <a:p>
            <a:r>
              <a:rPr lang="ru-RU" sz="2000" i="1" dirty="0" err="1" smtClean="0"/>
              <a:t>зниження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інвестиційних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ризиків</a:t>
            </a:r>
            <a:endParaRPr lang="ru-RU" sz="2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7751" y="5799607"/>
            <a:ext cx="551111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Контроль державного боргу</a:t>
            </a:r>
          </a:p>
          <a:p>
            <a:r>
              <a:rPr lang="ru-RU" sz="2000" i="1" dirty="0" err="1" smtClean="0"/>
              <a:t>зниження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фіскальних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ризиків</a:t>
            </a:r>
            <a:endParaRPr lang="ru-RU" sz="20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897" y="2802067"/>
            <a:ext cx="645742" cy="6830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778" y="3802964"/>
            <a:ext cx="645742" cy="683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302" y="4816218"/>
            <a:ext cx="645742" cy="683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540" y="5812997"/>
            <a:ext cx="645742" cy="683082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03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Стадії бюджетного процесу для місцевих бюджетів</a:t>
            </a:r>
            <a:endParaRPr lang="ru-RU" sz="36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78942" y="1581665"/>
          <a:ext cx="8279026" cy="490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3005" y="1128584"/>
            <a:ext cx="302328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Проект - до 15 серпня</a:t>
            </a:r>
          </a:p>
          <a:p>
            <a:r>
              <a:rPr lang="uk-UA" sz="1600" dirty="0" smtClean="0"/>
              <a:t>Схвалення ВИК - до 1 вересня</a:t>
            </a:r>
          </a:p>
          <a:p>
            <a:r>
              <a:rPr lang="uk-UA" sz="1600" dirty="0" smtClean="0"/>
              <a:t>Подання на розгляд ради – протягом 5 днів після схвалення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88324" y="1005016"/>
            <a:ext cx="20924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 1 січня 2020 року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8876" y="4394886"/>
            <a:ext cx="128922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до 25 грудня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0131" y="5675870"/>
            <a:ext cx="15281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подається на розгляд ради до 1 березня</a:t>
            </a:r>
            <a:endParaRPr lang="ru-RU" sz="1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707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Середньострокове бюджетне планування</vt:lpstr>
      <vt:lpstr>Стандарт правильного бюджетування</vt:lpstr>
      <vt:lpstr>Новації середньострокового планування</vt:lpstr>
      <vt:lpstr>Стратегічне планування державного бюджету</vt:lpstr>
      <vt:lpstr>Зміст Бюджетної декларації</vt:lpstr>
      <vt:lpstr>Календар підготовки проекту державного бюджету</vt:lpstr>
      <vt:lpstr>Нові бюджетні правила</vt:lpstr>
      <vt:lpstr>Очікувані результати</vt:lpstr>
      <vt:lpstr>Стадії бюджетного процесу для місцевих бюджетів</vt:lpstr>
      <vt:lpstr>Прогноз місцевого бюджету</vt:lpstr>
      <vt:lpstr>Стадії складання Прогнозу бюджету</vt:lpstr>
      <vt:lpstr>Зміст Прогнозу місцевого бюджету</vt:lpstr>
      <vt:lpstr>Стратегічні документи, прийняті в м.Запоріжжя</vt:lpstr>
      <vt:lpstr>Прозорість, відкритість бюджетного процесу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Логвиненко</cp:lastModifiedBy>
  <cp:revision>158</cp:revision>
  <dcterms:created xsi:type="dcterms:W3CDTF">2016-11-18T14:12:19Z</dcterms:created>
  <dcterms:modified xsi:type="dcterms:W3CDTF">2019-09-10T13:52:25Z</dcterms:modified>
</cp:coreProperties>
</file>